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68" r:id="rId4"/>
  </p:sldMasterIdLst>
  <p:notesMasterIdLst>
    <p:notesMasterId r:id="rId11"/>
  </p:notesMasterIdLst>
  <p:handoutMasterIdLst>
    <p:handoutMasterId r:id="rId12"/>
  </p:handoutMasterIdLst>
  <p:sldIdLst>
    <p:sldId id="330" r:id="rId5"/>
    <p:sldId id="331" r:id="rId6"/>
    <p:sldId id="339" r:id="rId7"/>
    <p:sldId id="332" r:id="rId8"/>
    <p:sldId id="341" r:id="rId9"/>
    <p:sldId id="34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DDC17-CF48-4BF7-7713-4E7503122910}" v="35" dt="2025-11-27T11:28:06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rk Ádám" userId="S::adam.stark@student.uni-miskolc.hu::df87f34d-eeab-48db-bba9-ed8da7d4f829" providerId="AD" clId="Web-{92CDDC17-CF48-4BF7-7713-4E7503122910}"/>
    <pc:docChg chg="modSld">
      <pc:chgData name="Stark Ádám" userId="S::adam.stark@student.uni-miskolc.hu::df87f34d-eeab-48db-bba9-ed8da7d4f829" providerId="AD" clId="Web-{92CDDC17-CF48-4BF7-7713-4E7503122910}" dt="2025-11-27T11:28:06.895" v="34" actId="20577"/>
      <pc:docMkLst>
        <pc:docMk/>
      </pc:docMkLst>
      <pc:sldChg chg="modSp">
        <pc:chgData name="Stark Ádám" userId="S::adam.stark@student.uni-miskolc.hu::df87f34d-eeab-48db-bba9-ed8da7d4f829" providerId="AD" clId="Web-{92CDDC17-CF48-4BF7-7713-4E7503122910}" dt="2025-11-27T11:28:06.895" v="34" actId="20577"/>
        <pc:sldMkLst>
          <pc:docMk/>
          <pc:sldMk cId="2775271252" sldId="340"/>
        </pc:sldMkLst>
        <pc:spChg chg="mod">
          <ac:chgData name="Stark Ádám" userId="S::adam.stark@student.uni-miskolc.hu::df87f34d-eeab-48db-bba9-ed8da7d4f829" providerId="AD" clId="Web-{92CDDC17-CF48-4BF7-7713-4E7503122910}" dt="2025-11-27T11:28:06.895" v="34" actId="20577"/>
          <ac:spMkLst>
            <pc:docMk/>
            <pc:sldMk cId="2775271252" sldId="340"/>
            <ac:spMk id="8" creationId="{51C5A540-B503-07B2-B043-D94AC2CD0016}"/>
          </ac:spMkLst>
        </pc:spChg>
      </pc:sldChg>
    </pc:docChg>
  </pc:docChgLst>
  <pc:docChgLst>
    <pc:chgData name="Stark Ádám" userId="S::adam.stark@student.uni-miskolc.hu::df87f34d-eeab-48db-bba9-ed8da7d4f829" providerId="AD" clId="Web-{1ED7DE73-B38B-6597-E425-0B7088ED1786}"/>
    <pc:docChg chg="addSld delSld modSld sldOrd">
      <pc:chgData name="Stark Ádám" userId="S::adam.stark@student.uni-miskolc.hu::df87f34d-eeab-48db-bba9-ed8da7d4f829" providerId="AD" clId="Web-{1ED7DE73-B38B-6597-E425-0B7088ED1786}" dt="2025-11-16T19:00:56.681" v="1115" actId="20577"/>
      <pc:docMkLst>
        <pc:docMk/>
      </pc:docMkLst>
      <pc:sldChg chg="del">
        <pc:chgData name="Stark Ádám" userId="S::adam.stark@student.uni-miskolc.hu::df87f34d-eeab-48db-bba9-ed8da7d4f829" providerId="AD" clId="Web-{1ED7DE73-B38B-6597-E425-0B7088ED1786}" dt="2025-11-16T18:43:35.093" v="843"/>
        <pc:sldMkLst>
          <pc:docMk/>
          <pc:sldMk cId="2728099267" sldId="326"/>
        </pc:sldMkLst>
      </pc:sldChg>
      <pc:sldChg chg="del">
        <pc:chgData name="Stark Ádám" userId="S::adam.stark@student.uni-miskolc.hu::df87f34d-eeab-48db-bba9-ed8da7d4f829" providerId="AD" clId="Web-{1ED7DE73-B38B-6597-E425-0B7088ED1786}" dt="2025-11-16T18:43:33.624" v="842"/>
        <pc:sldMkLst>
          <pc:docMk/>
          <pc:sldMk cId="273775844" sldId="328"/>
        </pc:sldMkLst>
      </pc:sldChg>
      <pc:sldChg chg="del">
        <pc:chgData name="Stark Ádám" userId="S::adam.stark@student.uni-miskolc.hu::df87f34d-eeab-48db-bba9-ed8da7d4f829" providerId="AD" clId="Web-{1ED7DE73-B38B-6597-E425-0B7088ED1786}" dt="2025-11-16T18:43:41.452" v="849"/>
        <pc:sldMkLst>
          <pc:docMk/>
          <pc:sldMk cId="1499560737" sldId="329"/>
        </pc:sldMkLst>
      </pc:sldChg>
      <pc:sldChg chg="addSp delSp modSp">
        <pc:chgData name="Stark Ádám" userId="S::adam.stark@student.uni-miskolc.hu::df87f34d-eeab-48db-bba9-ed8da7d4f829" providerId="AD" clId="Web-{1ED7DE73-B38B-6597-E425-0B7088ED1786}" dt="2025-11-16T09:41:01.964" v="20" actId="1076"/>
        <pc:sldMkLst>
          <pc:docMk/>
          <pc:sldMk cId="2663399552" sldId="330"/>
        </pc:sldMkLst>
        <pc:spChg chg="mod">
          <ac:chgData name="Stark Ádám" userId="S::adam.stark@student.uni-miskolc.hu::df87f34d-eeab-48db-bba9-ed8da7d4f829" providerId="AD" clId="Web-{1ED7DE73-B38B-6597-E425-0B7088ED1786}" dt="2025-11-16T09:40:46.338" v="13" actId="1076"/>
          <ac:spMkLst>
            <pc:docMk/>
            <pc:sldMk cId="2663399552" sldId="330"/>
            <ac:spMk id="2" creationId="{3922FC7B-7008-CF79-CA61-501AE40EF6C4}"/>
          </ac:spMkLst>
        </pc:spChg>
        <pc:spChg chg="del">
          <ac:chgData name="Stark Ádám" userId="S::adam.stark@student.uni-miskolc.hu::df87f34d-eeab-48db-bba9-ed8da7d4f829" providerId="AD" clId="Web-{1ED7DE73-B38B-6597-E425-0B7088ED1786}" dt="2025-11-16T09:40:11.369" v="0"/>
          <ac:spMkLst>
            <pc:docMk/>
            <pc:sldMk cId="2663399552" sldId="330"/>
            <ac:spMk id="3" creationId="{5EF24F4B-7E15-DA94-0B72-B30AB9BC4CCE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09:41:01.964" v="20" actId="1076"/>
          <ac:spMkLst>
            <pc:docMk/>
            <pc:sldMk cId="2663399552" sldId="330"/>
            <ac:spMk id="4" creationId="{124C9233-DE4C-C574-F235-B08205E3D8A8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09:40:25.916" v="2"/>
          <ac:spMkLst>
            <pc:docMk/>
            <pc:sldMk cId="2663399552" sldId="330"/>
            <ac:spMk id="6" creationId="{EE786200-E592-1067-7BEF-792A7C0083E1}"/>
          </ac:spMkLst>
        </pc:spChg>
      </pc:sldChg>
      <pc:sldChg chg="addSp delSp modSp modNotes">
        <pc:chgData name="Stark Ádám" userId="S::adam.stark@student.uni-miskolc.hu::df87f34d-eeab-48db-bba9-ed8da7d4f829" providerId="AD" clId="Web-{1ED7DE73-B38B-6597-E425-0B7088ED1786}" dt="2025-11-16T10:41:50.481" v="628" actId="20577"/>
        <pc:sldMkLst>
          <pc:docMk/>
          <pc:sldMk cId="2150140733" sldId="331"/>
        </pc:sldMkLst>
        <pc:spChg chg="mod">
          <ac:chgData name="Stark Ádám" userId="S::adam.stark@student.uni-miskolc.hu::df87f34d-eeab-48db-bba9-ed8da7d4f829" providerId="AD" clId="Web-{1ED7DE73-B38B-6597-E425-0B7088ED1786}" dt="2025-11-16T09:41:24.480" v="21" actId="20577"/>
          <ac:spMkLst>
            <pc:docMk/>
            <pc:sldMk cId="2150140733" sldId="331"/>
            <ac:spMk id="2" creationId="{6F163791-3D3E-79D2-1B1E-FB0CA331C409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10:06:48.757" v="626" actId="20577"/>
          <ac:spMkLst>
            <pc:docMk/>
            <pc:sldMk cId="2150140733" sldId="331"/>
            <ac:spMk id="3" creationId="{BBAF950D-95AC-BCCD-F15C-0AFA3B5684EA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10:41:50.481" v="628" actId="20577"/>
          <ac:spMkLst>
            <pc:docMk/>
            <pc:sldMk cId="2150140733" sldId="331"/>
            <ac:spMk id="5" creationId="{4D372337-7561-0F11-29D8-2C27F3701061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09:51:34.251" v="64" actId="20577"/>
          <ac:spMkLst>
            <pc:docMk/>
            <pc:sldMk cId="2150140733" sldId="331"/>
            <ac:spMk id="6" creationId="{A7F68464-0856-A5FB-4796-92CE4E73C2BC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09:51:30.345" v="62" actId="20577"/>
          <ac:spMkLst>
            <pc:docMk/>
            <pc:sldMk cId="2150140733" sldId="331"/>
            <ac:spMk id="8" creationId="{2867B5A8-6EBD-9D43-F1F7-182A7BAAE65C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09:44:47.827" v="38"/>
          <ac:spMkLst>
            <pc:docMk/>
            <pc:sldMk cId="2150140733" sldId="331"/>
            <ac:spMk id="9" creationId="{CD39FCEA-02D1-6B07-6A44-6E2DA0641821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09:55:19.541" v="86" actId="1076"/>
          <ac:spMkLst>
            <pc:docMk/>
            <pc:sldMk cId="2150140733" sldId="331"/>
            <ac:spMk id="10" creationId="{4E8CFBD4-BAE5-B412-C107-6425DB2F26C6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09:50:46.157" v="53"/>
          <ac:spMkLst>
            <pc:docMk/>
            <pc:sldMk cId="2150140733" sldId="331"/>
            <ac:spMk id="16" creationId="{C95A160B-74E5-EAFD-F89C-A6736AB1C5EB}"/>
          </ac:spMkLst>
        </pc:spChg>
        <pc:picChg chg="add del mod">
          <ac:chgData name="Stark Ádám" userId="S::adam.stark@student.uni-miskolc.hu::df87f34d-eeab-48db-bba9-ed8da7d4f829" providerId="AD" clId="Web-{1ED7DE73-B38B-6597-E425-0B7088ED1786}" dt="2025-11-16T09:44:31.405" v="37"/>
          <ac:picMkLst>
            <pc:docMk/>
            <pc:sldMk cId="2150140733" sldId="331"/>
            <ac:picMk id="4" creationId="{FA29164A-59AB-457D-9123-7089A16F919C}"/>
          </ac:picMkLst>
        </pc:picChg>
        <pc:picChg chg="del">
          <ac:chgData name="Stark Ádám" userId="S::adam.stark@student.uni-miskolc.hu::df87f34d-eeab-48db-bba9-ed8da7d4f829" providerId="AD" clId="Web-{1ED7DE73-B38B-6597-E425-0B7088ED1786}" dt="2025-11-16T09:44:17.983" v="30"/>
          <ac:picMkLst>
            <pc:docMk/>
            <pc:sldMk cId="2150140733" sldId="331"/>
            <ac:picMk id="11" creationId="{E7244079-227C-9C8A-D4FF-85E136B662F8}"/>
          </ac:picMkLst>
        </pc:picChg>
        <pc:picChg chg="del">
          <ac:chgData name="Stark Ádám" userId="S::adam.stark@student.uni-miskolc.hu::df87f34d-eeab-48db-bba9-ed8da7d4f829" providerId="AD" clId="Web-{1ED7DE73-B38B-6597-E425-0B7088ED1786}" dt="2025-11-16T09:50:42.328" v="52"/>
          <ac:picMkLst>
            <pc:docMk/>
            <pc:sldMk cId="2150140733" sldId="331"/>
            <ac:picMk id="12" creationId="{694B1962-1F78-2AD5-AAE3-2137FC167305}"/>
          </ac:picMkLst>
        </pc:picChg>
        <pc:picChg chg="mod modCrop">
          <ac:chgData name="Stark Ádám" userId="S::adam.stark@student.uni-miskolc.hu::df87f34d-eeab-48db-bba9-ed8da7d4f829" providerId="AD" clId="Web-{1ED7DE73-B38B-6597-E425-0B7088ED1786}" dt="2025-11-16T09:54:54.008" v="77"/>
          <ac:picMkLst>
            <pc:docMk/>
            <pc:sldMk cId="2150140733" sldId="331"/>
            <ac:picMk id="13" creationId="{58FB7552-AD60-FC07-90E9-9B7314C8FFA1}"/>
          </ac:picMkLst>
        </pc:picChg>
        <pc:picChg chg="add mod ord">
          <ac:chgData name="Stark Ádám" userId="S::adam.stark@student.uni-miskolc.hu::df87f34d-eeab-48db-bba9-ed8da7d4f829" providerId="AD" clId="Web-{1ED7DE73-B38B-6597-E425-0B7088ED1786}" dt="2025-11-16T09:54:59.039" v="79"/>
          <ac:picMkLst>
            <pc:docMk/>
            <pc:sldMk cId="2150140733" sldId="331"/>
            <ac:picMk id="14" creationId="{B6A2ABDF-48CA-7E9A-EF35-4D973E8FFD21}"/>
          </ac:picMkLst>
        </pc:picChg>
        <pc:picChg chg="add mod ord">
          <ac:chgData name="Stark Ádám" userId="S::adam.stark@student.uni-miskolc.hu::df87f34d-eeab-48db-bba9-ed8da7d4f829" providerId="AD" clId="Web-{1ED7DE73-B38B-6597-E425-0B7088ED1786}" dt="2025-11-16T09:54:57.242" v="78"/>
          <ac:picMkLst>
            <pc:docMk/>
            <pc:sldMk cId="2150140733" sldId="331"/>
            <ac:picMk id="17" creationId="{BD7E61E8-8ACD-6894-195D-8EEA011B0F12}"/>
          </ac:picMkLst>
        </pc:picChg>
      </pc:sldChg>
      <pc:sldChg chg="modSp ord modNotes">
        <pc:chgData name="Stark Ádám" userId="S::adam.stark@student.uni-miskolc.hu::df87f34d-eeab-48db-bba9-ed8da7d4f829" providerId="AD" clId="Web-{1ED7DE73-B38B-6597-E425-0B7088ED1786}" dt="2025-11-16T18:56:47.287" v="1067"/>
        <pc:sldMkLst>
          <pc:docMk/>
          <pc:sldMk cId="1753452192" sldId="332"/>
        </pc:sldMkLst>
        <pc:spChg chg="mod">
          <ac:chgData name="Stark Ádám" userId="S::adam.stark@student.uni-miskolc.hu::df87f34d-eeab-48db-bba9-ed8da7d4f829" providerId="AD" clId="Web-{1ED7DE73-B38B-6597-E425-0B7088ED1786}" dt="2025-11-16T18:44:59.754" v="928" actId="20577"/>
          <ac:spMkLst>
            <pc:docMk/>
            <pc:sldMk cId="1753452192" sldId="332"/>
            <ac:spMk id="3" creationId="{7DD79044-2F18-3B35-893C-0B36C71E5A57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18:51:26.936" v="1005" actId="20577"/>
          <ac:spMkLst>
            <pc:docMk/>
            <pc:sldMk cId="1753452192" sldId="332"/>
            <ac:spMk id="9" creationId="{AF5E16D3-4028-AA0C-A7D9-8AB40A05535B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18:51:42.811" v="1009" actId="20577"/>
          <ac:spMkLst>
            <pc:docMk/>
            <pc:sldMk cId="1753452192" sldId="332"/>
            <ac:spMk id="22" creationId="{CEA95D66-07D4-B718-7442-747FF0943818}"/>
          </ac:spMkLst>
        </pc:spChg>
      </pc:sldChg>
      <pc:sldChg chg="del">
        <pc:chgData name="Stark Ádám" userId="S::adam.stark@student.uni-miskolc.hu::df87f34d-eeab-48db-bba9-ed8da7d4f829" providerId="AD" clId="Web-{1ED7DE73-B38B-6597-E425-0B7088ED1786}" dt="2025-11-16T18:46:41.778" v="935"/>
        <pc:sldMkLst>
          <pc:docMk/>
          <pc:sldMk cId="3276769615" sldId="333"/>
        </pc:sldMkLst>
      </pc:sldChg>
      <pc:sldChg chg="del">
        <pc:chgData name="Stark Ádám" userId="S::adam.stark@student.uni-miskolc.hu::df87f34d-eeab-48db-bba9-ed8da7d4f829" providerId="AD" clId="Web-{1ED7DE73-B38B-6597-E425-0B7088ED1786}" dt="2025-11-16T18:43:31.952" v="841"/>
        <pc:sldMkLst>
          <pc:docMk/>
          <pc:sldMk cId="3325332833" sldId="334"/>
        </pc:sldMkLst>
      </pc:sldChg>
      <pc:sldChg chg="del">
        <pc:chgData name="Stark Ádám" userId="S::adam.stark@student.uni-miskolc.hu::df87f34d-eeab-48db-bba9-ed8da7d4f829" providerId="AD" clId="Web-{1ED7DE73-B38B-6597-E425-0B7088ED1786}" dt="2025-11-16T18:43:35.984" v="844"/>
        <pc:sldMkLst>
          <pc:docMk/>
          <pc:sldMk cId="2236476663" sldId="335"/>
        </pc:sldMkLst>
      </pc:sldChg>
      <pc:sldChg chg="del">
        <pc:chgData name="Stark Ádám" userId="S::adam.stark@student.uni-miskolc.hu::df87f34d-eeab-48db-bba9-ed8da7d4f829" providerId="AD" clId="Web-{1ED7DE73-B38B-6597-E425-0B7088ED1786}" dt="2025-11-16T18:43:36.499" v="845"/>
        <pc:sldMkLst>
          <pc:docMk/>
          <pc:sldMk cId="1206422430" sldId="336"/>
        </pc:sldMkLst>
      </pc:sldChg>
      <pc:sldChg chg="del">
        <pc:chgData name="Stark Ádám" userId="S::adam.stark@student.uni-miskolc.hu::df87f34d-eeab-48db-bba9-ed8da7d4f829" providerId="AD" clId="Web-{1ED7DE73-B38B-6597-E425-0B7088ED1786}" dt="2025-11-16T18:43:37.062" v="846"/>
        <pc:sldMkLst>
          <pc:docMk/>
          <pc:sldMk cId="1733822922" sldId="337"/>
        </pc:sldMkLst>
      </pc:sldChg>
      <pc:sldChg chg="del">
        <pc:chgData name="Stark Ádám" userId="S::adam.stark@student.uni-miskolc.hu::df87f34d-eeab-48db-bba9-ed8da7d4f829" providerId="AD" clId="Web-{1ED7DE73-B38B-6597-E425-0B7088ED1786}" dt="2025-11-16T18:43:37.921" v="847"/>
        <pc:sldMkLst>
          <pc:docMk/>
          <pc:sldMk cId="3781898638" sldId="338"/>
        </pc:sldMkLst>
      </pc:sldChg>
      <pc:sldChg chg="addSp delSp modSp add replId modNotes">
        <pc:chgData name="Stark Ádám" userId="S::adam.stark@student.uni-miskolc.hu::df87f34d-eeab-48db-bba9-ed8da7d4f829" providerId="AD" clId="Web-{1ED7DE73-B38B-6597-E425-0B7088ED1786}" dt="2025-11-16T18:27:07.135" v="838" actId="20577"/>
        <pc:sldMkLst>
          <pc:docMk/>
          <pc:sldMk cId="2892944386" sldId="339"/>
        </pc:sldMkLst>
        <pc:spChg chg="mod">
          <ac:chgData name="Stark Ádám" userId="S::adam.stark@student.uni-miskolc.hu::df87f34d-eeab-48db-bba9-ed8da7d4f829" providerId="AD" clId="Web-{1ED7DE73-B38B-6597-E425-0B7088ED1786}" dt="2025-11-16T18:27:07.135" v="838" actId="20577"/>
          <ac:spMkLst>
            <pc:docMk/>
            <pc:sldMk cId="2892944386" sldId="339"/>
            <ac:spMk id="2" creationId="{AB7C67E1-F4A2-F550-A7E6-BACAC7F22537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18:15:51.654" v="630" actId="20577"/>
          <ac:spMkLst>
            <pc:docMk/>
            <pc:sldMk cId="2892944386" sldId="339"/>
            <ac:spMk id="5" creationId="{1F5F9603-8E73-D1D2-3271-1F5F3BDB77DB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18:19:12.298" v="650" actId="20577"/>
          <ac:spMkLst>
            <pc:docMk/>
            <pc:sldMk cId="2892944386" sldId="339"/>
            <ac:spMk id="6" creationId="{88ECCAF7-6AE0-91AE-E87A-E9F764CE3416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16:55.437" v="633"/>
          <ac:spMkLst>
            <pc:docMk/>
            <pc:sldMk cId="2892944386" sldId="339"/>
            <ac:spMk id="7" creationId="{BA8418B6-3398-1EB1-C744-37FCA12D8EBB}"/>
          </ac:spMkLst>
        </pc:spChg>
        <pc:spChg chg="del">
          <ac:chgData name="Stark Ádám" userId="S::adam.stark@student.uni-miskolc.hu::df87f34d-eeab-48db-bba9-ed8da7d4f829" providerId="AD" clId="Web-{1ED7DE73-B38B-6597-E425-0B7088ED1786}" dt="2025-11-16T18:19:05.658" v="646"/>
          <ac:spMkLst>
            <pc:docMk/>
            <pc:sldMk cId="2892944386" sldId="339"/>
            <ac:spMk id="8" creationId="{CDD743BC-AC9B-C698-7568-6DCB452CD682}"/>
          </ac:spMkLst>
        </pc:spChg>
        <pc:spChg chg="del">
          <ac:chgData name="Stark Ádám" userId="S::adam.stark@student.uni-miskolc.hu::df87f34d-eeab-48db-bba9-ed8da7d4f829" providerId="AD" clId="Web-{1ED7DE73-B38B-6597-E425-0B7088ED1786}" dt="2025-11-16T18:25:03.959" v="836"/>
          <ac:spMkLst>
            <pc:docMk/>
            <pc:sldMk cId="2892944386" sldId="339"/>
            <ac:spMk id="10" creationId="{BA95E502-8F4A-6F66-8389-2C70FE5BA478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25:01.334" v="835"/>
          <ac:spMkLst>
            <pc:docMk/>
            <pc:sldMk cId="2892944386" sldId="339"/>
            <ac:spMk id="11" creationId="{EEBB009B-B60C-39D4-8994-D9D8E886A2FB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19:14.220" v="651"/>
          <ac:spMkLst>
            <pc:docMk/>
            <pc:sldMk cId="2892944386" sldId="339"/>
            <ac:spMk id="15" creationId="{CF638B91-68AA-757F-9A64-0A705A46059B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25:07.365" v="837"/>
          <ac:spMkLst>
            <pc:docMk/>
            <pc:sldMk cId="2892944386" sldId="339"/>
            <ac:spMk id="18" creationId="{7C360300-058B-F265-91CA-C15B3A1068ED}"/>
          </ac:spMkLst>
        </pc:spChg>
        <pc:picChg chg="del">
          <ac:chgData name="Stark Ádám" userId="S::adam.stark@student.uni-miskolc.hu::df87f34d-eeab-48db-bba9-ed8da7d4f829" providerId="AD" clId="Web-{1ED7DE73-B38B-6597-E425-0B7088ED1786}" dt="2025-11-16T18:16:53.562" v="632"/>
          <ac:picMkLst>
            <pc:docMk/>
            <pc:sldMk cId="2892944386" sldId="339"/>
            <ac:picMk id="13" creationId="{D2B56646-7D00-529C-F808-342FDE3AC715}"/>
          </ac:picMkLst>
        </pc:picChg>
        <pc:picChg chg="mod modCrop">
          <ac:chgData name="Stark Ádám" userId="S::adam.stark@student.uni-miskolc.hu::df87f34d-eeab-48db-bba9-ed8da7d4f829" providerId="AD" clId="Web-{1ED7DE73-B38B-6597-E425-0B7088ED1786}" dt="2025-11-16T18:21:18.566" v="780" actId="1076"/>
          <ac:picMkLst>
            <pc:docMk/>
            <pc:sldMk cId="2892944386" sldId="339"/>
            <ac:picMk id="14" creationId="{A189F578-36D6-EE93-6678-85296588B190}"/>
          </ac:picMkLst>
        </pc:picChg>
        <pc:picChg chg="del">
          <ac:chgData name="Stark Ádám" userId="S::adam.stark@student.uni-miskolc.hu::df87f34d-eeab-48db-bba9-ed8da7d4f829" providerId="AD" clId="Web-{1ED7DE73-B38B-6597-E425-0B7088ED1786}" dt="2025-11-16T18:16:52.937" v="631"/>
          <ac:picMkLst>
            <pc:docMk/>
            <pc:sldMk cId="2892944386" sldId="339"/>
            <ac:picMk id="17" creationId="{B223979C-B2A0-E55F-84ED-365C60E041DF}"/>
          </ac:picMkLst>
        </pc:picChg>
      </pc:sldChg>
      <pc:sldChg chg="new del ord">
        <pc:chgData name="Stark Ádám" userId="S::adam.stark@student.uni-miskolc.hu::df87f34d-eeab-48db-bba9-ed8da7d4f829" providerId="AD" clId="Web-{1ED7DE73-B38B-6597-E425-0B7088ED1786}" dt="2025-11-16T18:43:40.546" v="848"/>
        <pc:sldMkLst>
          <pc:docMk/>
          <pc:sldMk cId="468694703" sldId="340"/>
        </pc:sldMkLst>
      </pc:sldChg>
      <pc:sldChg chg="addSp delSp modSp new mod modClrScheme chgLayout">
        <pc:chgData name="Stark Ádám" userId="S::adam.stark@student.uni-miskolc.hu::df87f34d-eeab-48db-bba9-ed8da7d4f829" providerId="AD" clId="Web-{1ED7DE73-B38B-6597-E425-0B7088ED1786}" dt="2025-11-16T19:00:56.681" v="1115" actId="20577"/>
        <pc:sldMkLst>
          <pc:docMk/>
          <pc:sldMk cId="2775271252" sldId="340"/>
        </pc:sldMkLst>
        <pc:spChg chg="add del">
          <ac:chgData name="Stark Ádám" userId="S::adam.stark@student.uni-miskolc.hu::df87f34d-eeab-48db-bba9-ed8da7d4f829" providerId="AD" clId="Web-{1ED7DE73-B38B-6597-E425-0B7088ED1786}" dt="2025-11-16T18:46:31.090" v="934"/>
          <ac:spMkLst>
            <pc:docMk/>
            <pc:sldMk cId="2775271252" sldId="340"/>
            <ac:spMk id="2" creationId="{A1ABF2AD-1A47-0B57-CE3F-744FF690359E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18:58:13.366" v="1111" actId="20577"/>
          <ac:spMkLst>
            <pc:docMk/>
            <pc:sldMk cId="2775271252" sldId="340"/>
            <ac:spMk id="3" creationId="{A9408259-F73A-B98C-BCB8-DCAED49AFCB8}"/>
          </ac:spMkLst>
        </pc:spChg>
        <pc:spChg chg="add del">
          <ac:chgData name="Stark Ádám" userId="S::adam.stark@student.uni-miskolc.hu::df87f34d-eeab-48db-bba9-ed8da7d4f829" providerId="AD" clId="Web-{1ED7DE73-B38B-6597-E425-0B7088ED1786}" dt="2025-11-16T18:46:31.090" v="934"/>
          <ac:spMkLst>
            <pc:docMk/>
            <pc:sldMk cId="2775271252" sldId="340"/>
            <ac:spMk id="4" creationId="{CE1DCA4B-8189-BFF9-3687-846CAF2FA854}"/>
          </ac:spMkLst>
        </pc:spChg>
        <pc:spChg chg="add del">
          <ac:chgData name="Stark Ádám" userId="S::adam.stark@student.uni-miskolc.hu::df87f34d-eeab-48db-bba9-ed8da7d4f829" providerId="AD" clId="Web-{1ED7DE73-B38B-6597-E425-0B7088ED1786}" dt="2025-11-16T18:46:31.090" v="934"/>
          <ac:spMkLst>
            <pc:docMk/>
            <pc:sldMk cId="2775271252" sldId="340"/>
            <ac:spMk id="5" creationId="{D8B613EF-184E-7B9D-AC26-BD9C9CCC7F84}"/>
          </ac:spMkLst>
        </pc:spChg>
        <pc:spChg chg="mod">
          <ac:chgData name="Stark Ádám" userId="S::adam.stark@student.uni-miskolc.hu::df87f34d-eeab-48db-bba9-ed8da7d4f829" providerId="AD" clId="Web-{1ED7DE73-B38B-6597-E425-0B7088ED1786}" dt="2025-11-16T18:46:31.090" v="934"/>
          <ac:spMkLst>
            <pc:docMk/>
            <pc:sldMk cId="2775271252" sldId="340"/>
            <ac:spMk id="6" creationId="{6861B5DD-0CC4-3F41-AF40-ED4EECEAF009}"/>
          </ac:spMkLst>
        </pc:spChg>
        <pc:spChg chg="add mod">
          <ac:chgData name="Stark Ádám" userId="S::adam.stark@student.uni-miskolc.hu::df87f34d-eeab-48db-bba9-ed8da7d4f829" providerId="AD" clId="Web-{1ED7DE73-B38B-6597-E425-0B7088ED1786}" dt="2025-11-16T19:00:56.681" v="1115" actId="20577"/>
          <ac:spMkLst>
            <pc:docMk/>
            <pc:sldMk cId="2775271252" sldId="340"/>
            <ac:spMk id="8" creationId="{51C5A540-B503-07B2-B043-D94AC2CD0016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46:28.543" v="931"/>
          <ac:spMkLst>
            <pc:docMk/>
            <pc:sldMk cId="2775271252" sldId="340"/>
            <ac:spMk id="11" creationId="{CFEA0844-2ED1-DEFB-1E84-4BE1456623EF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46:28.543" v="931"/>
          <ac:spMkLst>
            <pc:docMk/>
            <pc:sldMk cId="2775271252" sldId="340"/>
            <ac:spMk id="13" creationId="{2FB64A89-59BB-980D-CD8E-D6D01E547F94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46:28.543" v="931"/>
          <ac:spMkLst>
            <pc:docMk/>
            <pc:sldMk cId="2775271252" sldId="340"/>
            <ac:spMk id="15" creationId="{2A73B05D-D196-B540-485E-0A6E16AF8911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46:31.090" v="933"/>
          <ac:spMkLst>
            <pc:docMk/>
            <pc:sldMk cId="2775271252" sldId="340"/>
            <ac:spMk id="17" creationId="{8C983114-97FE-6646-A6EA-9943B15DF2CD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46:31.090" v="933"/>
          <ac:spMkLst>
            <pc:docMk/>
            <pc:sldMk cId="2775271252" sldId="340"/>
            <ac:spMk id="18" creationId="{0D6EA8BE-5EE2-CDE2-68E3-33B80D0E2576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46:31.090" v="933"/>
          <ac:spMkLst>
            <pc:docMk/>
            <pc:sldMk cId="2775271252" sldId="340"/>
            <ac:spMk id="19" creationId="{A0721EA3-C98F-5056-F40F-E4322E8B60ED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46:31.090" v="933"/>
          <ac:spMkLst>
            <pc:docMk/>
            <pc:sldMk cId="2775271252" sldId="340"/>
            <ac:spMk id="20" creationId="{E4D79B17-EE43-FED2-3899-16862DC73419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9:00:42.071" v="1112"/>
          <ac:spMkLst>
            <pc:docMk/>
            <pc:sldMk cId="2775271252" sldId="340"/>
            <ac:spMk id="22" creationId="{E2BD2120-688A-FD27-4D02-972C5E69E5E4}"/>
          </ac:spMkLst>
        </pc:spChg>
        <pc:spChg chg="add mod">
          <ac:chgData name="Stark Ádám" userId="S::adam.stark@student.uni-miskolc.hu::df87f34d-eeab-48db-bba9-ed8da7d4f829" providerId="AD" clId="Web-{1ED7DE73-B38B-6597-E425-0B7088ED1786}" dt="2025-11-16T18:47:06.780" v="943" actId="20577"/>
          <ac:spMkLst>
            <pc:docMk/>
            <pc:sldMk cId="2775271252" sldId="340"/>
            <ac:spMk id="23" creationId="{1340AF56-B8F5-E9F1-7358-1ACA13AE5F51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58:05.960" v="1108"/>
          <ac:spMkLst>
            <pc:docMk/>
            <pc:sldMk cId="2775271252" sldId="340"/>
            <ac:spMk id="24" creationId="{FEA8464C-A659-E975-D912-0898AEB325CC}"/>
          </ac:spMkLst>
        </pc:spChg>
      </pc:sldChg>
      <pc:sldChg chg="addSp delSp modSp add ord replId">
        <pc:chgData name="Stark Ádám" userId="S::adam.stark@student.uni-miskolc.hu::df87f34d-eeab-48db-bba9-ed8da7d4f829" providerId="AD" clId="Web-{1ED7DE73-B38B-6597-E425-0B7088ED1786}" dt="2025-11-16T18:57:54.428" v="1107" actId="20577"/>
        <pc:sldMkLst>
          <pc:docMk/>
          <pc:sldMk cId="1740243009" sldId="341"/>
        </pc:sldMkLst>
        <pc:spChg chg="mod">
          <ac:chgData name="Stark Ádám" userId="S::adam.stark@student.uni-miskolc.hu::df87f34d-eeab-48db-bba9-ed8da7d4f829" providerId="AD" clId="Web-{1ED7DE73-B38B-6597-E425-0B7088ED1786}" dt="2025-11-16T18:57:54.428" v="1107" actId="20577"/>
          <ac:spMkLst>
            <pc:docMk/>
            <pc:sldMk cId="1740243009" sldId="341"/>
            <ac:spMk id="2" creationId="{61D33D6C-DFC2-8F85-FDA4-C361B86F1629}"/>
          </ac:spMkLst>
        </pc:spChg>
        <pc:spChg chg="del">
          <ac:chgData name="Stark Ádám" userId="S::adam.stark@student.uni-miskolc.hu::df87f34d-eeab-48db-bba9-ed8da7d4f829" providerId="AD" clId="Web-{1ED7DE73-B38B-6597-E425-0B7088ED1786}" dt="2025-11-16T18:57:22.381" v="1100"/>
          <ac:spMkLst>
            <pc:docMk/>
            <pc:sldMk cId="1740243009" sldId="341"/>
            <ac:spMk id="4" creationId="{9C7B135A-AB47-E691-3614-59420A68F892}"/>
          </ac:spMkLst>
        </pc:spChg>
        <pc:spChg chg="add del mod">
          <ac:chgData name="Stark Ádám" userId="S::adam.stark@student.uni-miskolc.hu::df87f34d-eeab-48db-bba9-ed8da7d4f829" providerId="AD" clId="Web-{1ED7DE73-B38B-6597-E425-0B7088ED1786}" dt="2025-11-16T18:57:28.037" v="1101"/>
          <ac:spMkLst>
            <pc:docMk/>
            <pc:sldMk cId="1740243009" sldId="341"/>
            <ac:spMk id="5" creationId="{B22D22BA-785D-92BC-A1B8-B7793B330D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57E1-CEB3-4C96-B7C6-36B0FA3064E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51C3-EABD-4553-9DC0-81CFC2A7F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BBD7-2276-4DDA-BFFE-26CAACEE5E98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9F17-7BA4-49BC-BB37-7F646CF8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u="sng">
                <a:highlight>
                  <a:srgbClr val="00FFFF"/>
                </a:highlight>
                <a:ea typeface="Calibri"/>
                <a:cs typeface="Calibri"/>
              </a:rPr>
              <a:t>Régebbi csalások:</a:t>
            </a:r>
          </a:p>
          <a:p>
            <a:endParaRPr lang="hu-HU">
              <a:ea typeface="Calibri"/>
              <a:cs typeface="Calibri"/>
            </a:endParaRPr>
          </a:p>
          <a:p>
            <a:r>
              <a:rPr lang="hu-HU" b="1" err="1">
                <a:ea typeface="Calibri"/>
                <a:cs typeface="Calibri"/>
              </a:rPr>
              <a:t>Phishing</a:t>
            </a:r>
            <a:r>
              <a:rPr lang="hu-HU" b="1">
                <a:ea typeface="Calibri"/>
                <a:cs typeface="Calibri"/>
              </a:rPr>
              <a:t>:</a:t>
            </a:r>
            <a:r>
              <a:rPr lang="hu-HU">
                <a:ea typeface="Calibri"/>
                <a:cs typeface="Calibri"/>
              </a:rPr>
              <a:t> legtöbbször több ezer felhasználónak hamis email küldése. </a:t>
            </a:r>
          </a:p>
          <a:p>
            <a:pPr marL="171450" indent="-171450">
              <a:buFont typeface="Calibri"/>
              <a:buChar char="-"/>
            </a:pPr>
            <a:r>
              <a:rPr lang="hu-HU" i="1" u="sng">
                <a:ea typeface="Calibri"/>
                <a:cs typeface="Calibri"/>
              </a:rPr>
              <a:t>Működése:</a:t>
            </a:r>
            <a:r>
              <a:rPr lang="hu-HU">
                <a:ea typeface="Calibri"/>
                <a:cs typeface="Calibri"/>
              </a:rPr>
              <a:t> rányomunk az emailben található linkre, amely általában a valós oldal mására visz. Itt gyakran kéri a jelenlegi </a:t>
            </a:r>
            <a:r>
              <a:rPr lang="hu-HU" err="1">
                <a:ea typeface="Calibri"/>
                <a:cs typeface="Calibri"/>
              </a:rPr>
              <a:t>jelszavunkat</a:t>
            </a:r>
            <a:r>
              <a:rPr lang="hu-HU">
                <a:ea typeface="Calibri"/>
                <a:cs typeface="Calibri"/>
              </a:rPr>
              <a:t> és egy "új jelszót". Ezt ebben a példában </a:t>
            </a:r>
            <a:r>
              <a:rPr lang="hu-HU" err="1">
                <a:ea typeface="Calibri"/>
                <a:cs typeface="Calibri"/>
              </a:rPr>
              <a:t>nyíilván</a:t>
            </a:r>
            <a:r>
              <a:rPr lang="hu-HU">
                <a:ea typeface="Calibri"/>
                <a:cs typeface="Calibri"/>
              </a:rPr>
              <a:t> nem a </a:t>
            </a:r>
            <a:r>
              <a:rPr lang="hu-HU" err="1">
                <a:ea typeface="Calibri"/>
                <a:cs typeface="Calibri"/>
              </a:rPr>
              <a:t>Netflix</a:t>
            </a:r>
            <a:r>
              <a:rPr lang="hu-HU">
                <a:ea typeface="Calibri"/>
                <a:cs typeface="Calibri"/>
              </a:rPr>
              <a:t> fogja megkapni, hanem a csalók. A háttérben az "új jelszó" sosem kerül felhasználásra</a:t>
            </a:r>
          </a:p>
          <a:p>
            <a:pPr marL="171450" indent="-171450">
              <a:buFont typeface="Calibri"/>
              <a:buChar char="-"/>
            </a:pPr>
            <a:r>
              <a:rPr lang="hu-HU" i="1" u="sng">
                <a:ea typeface="Calibri"/>
                <a:cs typeface="Calibri"/>
              </a:rPr>
              <a:t>Hibái:</a:t>
            </a:r>
            <a:r>
              <a:rPr lang="hu-HU">
                <a:ea typeface="Calibri"/>
                <a:cs typeface="Calibri"/>
              </a:rPr>
              <a:t> a feladó általában egyértelműen elkülöníthető a valódi oldaltól, sokszor az </a:t>
            </a:r>
            <a:r>
              <a:rPr lang="hu-HU" err="1">
                <a:ea typeface="Calibri"/>
                <a:cs typeface="Calibri"/>
              </a:rPr>
              <a:t>emailek</a:t>
            </a:r>
            <a:r>
              <a:rPr lang="hu-HU">
                <a:ea typeface="Calibri"/>
                <a:cs typeface="Calibri"/>
              </a:rPr>
              <a:t> struktúrája sem megfelelő és a bennük található linkek címe is gyakran eltér a valós weboldaltól. A kétlépcsős bejelentkezést nem tudják átlépni.</a:t>
            </a:r>
          </a:p>
          <a:p>
            <a:pPr marL="171450" indent="-171450">
              <a:buFont typeface="Calibri"/>
              <a:buChar char="-"/>
            </a:pPr>
            <a:endParaRPr lang="hu-HU">
              <a:ea typeface="Calibri"/>
              <a:cs typeface="Calibri"/>
            </a:endParaRPr>
          </a:p>
          <a:p>
            <a:r>
              <a:rPr lang="hu-HU" b="1" err="1">
                <a:ea typeface="Calibri"/>
                <a:cs typeface="Calibri"/>
              </a:rPr>
              <a:t>Social</a:t>
            </a:r>
            <a:r>
              <a:rPr lang="hu-HU" b="1">
                <a:ea typeface="Calibri"/>
                <a:cs typeface="Calibri"/>
              </a:rPr>
              <a:t> </a:t>
            </a:r>
            <a:r>
              <a:rPr lang="hu-HU" b="1" err="1">
                <a:ea typeface="Calibri"/>
                <a:cs typeface="Calibri"/>
              </a:rPr>
              <a:t>Engineering</a:t>
            </a:r>
            <a:r>
              <a:rPr lang="hu-HU" b="1">
                <a:ea typeface="Calibri"/>
                <a:cs typeface="Calibri"/>
              </a:rPr>
              <a:t>:</a:t>
            </a:r>
            <a:r>
              <a:rPr lang="hu-HU">
                <a:ea typeface="Calibri"/>
                <a:cs typeface="Calibri"/>
              </a:rPr>
              <a:t> felhasználó belevezetése a hozzáférés megadásába (pl. GTA VI)</a:t>
            </a:r>
          </a:p>
          <a:p>
            <a:pPr marL="171450" indent="-171450">
              <a:buFont typeface="Calibri"/>
              <a:buChar char="-"/>
            </a:pPr>
            <a:r>
              <a:rPr lang="hu-HU" i="1" u="sng" err="1">
                <a:ea typeface="Calibri"/>
                <a:cs typeface="Calibri"/>
              </a:rPr>
              <a:t>Műküdése</a:t>
            </a:r>
            <a:r>
              <a:rPr lang="hu-HU" i="1" u="sng">
                <a:ea typeface="Calibri"/>
                <a:cs typeface="Calibri"/>
              </a:rPr>
              <a:t>:</a:t>
            </a:r>
            <a:r>
              <a:rPr lang="hu-HU">
                <a:ea typeface="Calibri"/>
                <a:cs typeface="Calibri"/>
              </a:rPr>
              <a:t> Hamis email/SMS küldése pl. egy munkahely dolgozóinak számára "IT munkásként", amely felszólítja őket a jelszó visszaállítására. </a:t>
            </a:r>
          </a:p>
          <a:p>
            <a:pPr marL="171450" indent="-171450">
              <a:buFont typeface="Calibri"/>
              <a:buChar char="-"/>
            </a:pPr>
            <a:r>
              <a:rPr lang="hu-HU" i="1" u="sng">
                <a:ea typeface="Calibri"/>
                <a:cs typeface="Calibri"/>
              </a:rPr>
              <a:t>Hibái:</a:t>
            </a:r>
            <a:r>
              <a:rPr lang="hu-HU">
                <a:ea typeface="Calibri"/>
                <a:cs typeface="Calibri"/>
              </a:rPr>
              <a:t> borzasztóan időigényes</a:t>
            </a:r>
          </a:p>
          <a:p>
            <a:pPr marL="171450" indent="-171450">
              <a:buFont typeface="Calibri"/>
              <a:buChar char="-"/>
            </a:pPr>
            <a:endParaRPr lang="hu-HU">
              <a:ea typeface="Calibri"/>
              <a:cs typeface="Calibri"/>
            </a:endParaRPr>
          </a:p>
          <a:p>
            <a:r>
              <a:rPr lang="hu-HU" b="1" err="1">
                <a:ea typeface="Calibri"/>
                <a:cs typeface="Calibri"/>
              </a:rPr>
              <a:t>Brute</a:t>
            </a:r>
            <a:r>
              <a:rPr lang="hu-HU" b="1">
                <a:ea typeface="Calibri"/>
                <a:cs typeface="Calibri"/>
              </a:rPr>
              <a:t> </a:t>
            </a:r>
            <a:r>
              <a:rPr lang="hu-HU" b="1" err="1">
                <a:ea typeface="Calibri"/>
                <a:cs typeface="Calibri"/>
              </a:rPr>
              <a:t>Force</a:t>
            </a:r>
            <a:r>
              <a:rPr lang="hu-HU" b="1">
                <a:ea typeface="Calibri"/>
                <a:cs typeface="Calibri"/>
              </a:rPr>
              <a:t>:</a:t>
            </a:r>
            <a:r>
              <a:rPr lang="hu-HU">
                <a:ea typeface="Calibri"/>
                <a:cs typeface="Calibri"/>
              </a:rPr>
              <a:t> jelszavak "kitalálása"</a:t>
            </a:r>
          </a:p>
          <a:p>
            <a:pPr marL="171450" indent="-171450">
              <a:buFont typeface="Calibri"/>
              <a:buChar char="-"/>
            </a:pPr>
            <a:r>
              <a:rPr lang="hu-HU" i="1" u="sng">
                <a:ea typeface="Calibri"/>
                <a:cs typeface="Calibri"/>
              </a:rPr>
              <a:t>Működése:</a:t>
            </a:r>
            <a:r>
              <a:rPr lang="hu-HU">
                <a:ea typeface="Calibri"/>
                <a:cs typeface="Calibri"/>
              </a:rPr>
              <a:t> gyakran automatizált,  egy felhasználó </a:t>
            </a:r>
            <a:r>
              <a:rPr lang="hu-HU" err="1">
                <a:ea typeface="Calibri"/>
                <a:cs typeface="Calibri"/>
              </a:rPr>
              <a:t>jelszavának</a:t>
            </a:r>
            <a:r>
              <a:rPr lang="hu-HU">
                <a:ea typeface="Calibri"/>
                <a:cs typeface="Calibri"/>
              </a:rPr>
              <a:t> tippelése.</a:t>
            </a:r>
          </a:p>
          <a:p>
            <a:pPr marL="171450" indent="-171450">
              <a:buFont typeface="Calibri"/>
              <a:buChar char="-"/>
            </a:pPr>
            <a:r>
              <a:rPr lang="hu-HU" i="1" u="sng">
                <a:ea typeface="Calibri"/>
                <a:cs typeface="Calibri"/>
              </a:rPr>
              <a:t>Hibái:</a:t>
            </a:r>
            <a:r>
              <a:rPr lang="hu-HU">
                <a:ea typeface="Calibri"/>
                <a:cs typeface="Calibri"/>
              </a:rPr>
              <a:t> időigényes, 2FA nem átléphető, weboldalak gyakran "</a:t>
            </a:r>
            <a:r>
              <a:rPr lang="hu-HU" err="1">
                <a:ea typeface="Calibri"/>
                <a:cs typeface="Calibri"/>
              </a:rPr>
              <a:t>rate</a:t>
            </a:r>
            <a:r>
              <a:rPr lang="hu-HU">
                <a:ea typeface="Calibri"/>
                <a:cs typeface="Calibri"/>
              </a:rPr>
              <a:t> limit"-</a:t>
            </a:r>
            <a:r>
              <a:rPr lang="hu-HU" err="1">
                <a:ea typeface="Calibri"/>
                <a:cs typeface="Calibri"/>
              </a:rPr>
              <a:t>elik</a:t>
            </a:r>
            <a:r>
              <a:rPr lang="hu-HU">
                <a:ea typeface="Calibri"/>
                <a:cs typeface="Calibri"/>
              </a:rPr>
              <a:t> a felhasználókat több hibás jelszó megadása után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42395-93F5-D9BB-7CE7-E7719ECC6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BDF81-B2A0-414F-6FB5-6A1629655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27BB8-C4B5-197A-A0BD-5989F4D07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u="sng">
                <a:highlight>
                  <a:srgbClr val="00FF00"/>
                </a:highlight>
                <a:ea typeface="Calibri"/>
                <a:cs typeface="Calibri"/>
              </a:rPr>
              <a:t>Az előző dia összes módszerét meg tudja állítani egy szimpla 2FA beállítás. Azonban:</a:t>
            </a:r>
          </a:p>
          <a:p>
            <a:endParaRPr lang="hu-HU" b="1" u="sng">
              <a:highlight>
                <a:srgbClr val="00FFFF"/>
              </a:highlight>
              <a:ea typeface="Calibri"/>
              <a:cs typeface="Calibri"/>
            </a:endParaRPr>
          </a:p>
          <a:p>
            <a:r>
              <a:rPr lang="hu-HU" b="1" u="sng">
                <a:highlight>
                  <a:srgbClr val="00FFFF"/>
                </a:highlight>
                <a:ea typeface="Calibri"/>
                <a:cs typeface="Calibri"/>
              </a:rPr>
              <a:t>Új módszerek:</a:t>
            </a:r>
            <a:endParaRPr lang="hu-HU"/>
          </a:p>
          <a:p>
            <a:endParaRPr lang="hu-HU">
              <a:ea typeface="Calibri"/>
              <a:cs typeface="Calibri"/>
            </a:endParaRPr>
          </a:p>
          <a:p>
            <a:r>
              <a:rPr lang="hu-HU" b="1" err="1">
                <a:ea typeface="Calibri"/>
                <a:cs typeface="Calibri"/>
              </a:rPr>
              <a:t>Token</a:t>
            </a:r>
            <a:r>
              <a:rPr lang="hu-HU" b="1">
                <a:ea typeface="Calibri"/>
                <a:cs typeface="Calibri"/>
              </a:rPr>
              <a:t> </a:t>
            </a:r>
            <a:r>
              <a:rPr lang="hu-HU" b="1" err="1">
                <a:ea typeface="Calibri"/>
                <a:cs typeface="Calibri"/>
              </a:rPr>
              <a:t>Grabber</a:t>
            </a:r>
            <a:r>
              <a:rPr lang="hu-HU" b="1">
                <a:ea typeface="Calibri"/>
                <a:cs typeface="Calibri"/>
              </a:rPr>
              <a:t>:</a:t>
            </a:r>
            <a:r>
              <a:rPr lang="hu-HU">
                <a:ea typeface="Calibri"/>
                <a:cs typeface="Calibri"/>
              </a:rPr>
              <a:t> felhasználó "kulcsának" ellopása, pl. </a:t>
            </a:r>
            <a:r>
              <a:rPr lang="hu-HU" err="1">
                <a:ea typeface="Calibri"/>
                <a:cs typeface="Calibri"/>
              </a:rPr>
              <a:t>Discord</a:t>
            </a:r>
            <a:r>
              <a:rPr lang="hu-HU">
                <a:ea typeface="Calibri"/>
                <a:cs typeface="Calibri"/>
              </a:rPr>
              <a:t>. </a:t>
            </a:r>
          </a:p>
          <a:p>
            <a:pPr marL="171450" indent="-171450">
              <a:buFont typeface="Calibri"/>
              <a:buChar char="-"/>
            </a:pPr>
            <a:r>
              <a:rPr lang="hu-HU" i="1" u="sng">
                <a:ea typeface="Calibri"/>
                <a:cs typeface="Calibri"/>
              </a:rPr>
              <a:t>Működése:</a:t>
            </a:r>
            <a:r>
              <a:rPr lang="hu-HU">
                <a:ea typeface="Calibri"/>
                <a:cs typeface="Calibri"/>
              </a:rPr>
              <a:t> egy vírussal fertőzött program elindítása esetén megszerzi a támadó ezt a kulcsot, ezzel hozzáfér a felhasználó fiókjához. Át tudja vele lépni a 2FA-t.</a:t>
            </a:r>
          </a:p>
          <a:p>
            <a:pPr marL="171450" indent="-171450">
              <a:buFont typeface="Calibri"/>
              <a:buChar char="-"/>
            </a:pPr>
            <a:r>
              <a:rPr lang="hu-HU" i="1" u="sng">
                <a:ea typeface="Calibri"/>
                <a:cs typeface="Calibri"/>
              </a:rPr>
              <a:t>Hibái:</a:t>
            </a:r>
            <a:r>
              <a:rPr lang="hu-HU">
                <a:ea typeface="Calibri"/>
                <a:cs typeface="Calibri"/>
              </a:rPr>
              <a:t> rá kell venni a célpontot, hogy elindítsa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857E-C652-B0F0-9F73-309659A90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1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>
                <a:ea typeface="Calibri"/>
                <a:cs typeface="Calibri"/>
              </a:rPr>
              <a:t>De akkor hogyan tudunk védekezni?</a:t>
            </a:r>
          </a:p>
          <a:p>
            <a:endParaRPr lang="hu-HU">
              <a:ea typeface="Calibri"/>
              <a:cs typeface="Calibri"/>
            </a:endParaRPr>
          </a:p>
          <a:p>
            <a:r>
              <a:rPr lang="hu-HU">
                <a:ea typeface="Calibri"/>
                <a:cs typeface="Calibri"/>
              </a:rPr>
              <a:t>A régi módszerek ellen rendkívül hatásos a </a:t>
            </a:r>
            <a:r>
              <a:rPr lang="hu-HU" b="1">
                <a:solidFill>
                  <a:schemeClr val="accent5"/>
                </a:solidFill>
                <a:ea typeface="Calibri"/>
                <a:cs typeface="Calibri"/>
              </a:rPr>
              <a:t>2FA beállítása</a:t>
            </a:r>
            <a:r>
              <a:rPr lang="hu-HU" b="1">
                <a:solidFill>
                  <a:srgbClr val="5B9BD5"/>
                </a:solidFill>
                <a:ea typeface="Calibri"/>
                <a:cs typeface="Calibri"/>
              </a:rPr>
              <a:t>. </a:t>
            </a:r>
            <a:r>
              <a:rPr lang="hu-HU">
                <a:solidFill>
                  <a:srgbClr val="000000"/>
                </a:solidFill>
                <a:ea typeface="Calibri"/>
                <a:cs typeface="Calibri"/>
              </a:rPr>
              <a:t>Az újabbaktól </a:t>
            </a:r>
            <a:r>
              <a:rPr lang="hu-HU" b="1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több különböző jelszó</a:t>
            </a:r>
            <a:r>
              <a:rPr lang="hu-HU">
                <a:solidFill>
                  <a:srgbClr val="000000"/>
                </a:solidFill>
                <a:ea typeface="Calibri"/>
                <a:cs typeface="Calibri"/>
              </a:rPr>
              <a:t> használatával tudunk könnyebben kitérni.</a:t>
            </a:r>
            <a:endParaRPr lang="hu-H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6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772" y="1793289"/>
            <a:ext cx="3010925" cy="3373515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423228AD-A556-C433-B2EA-87D97B6FF6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2975" y="3086826"/>
            <a:ext cx="5667049" cy="2079978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2976" y="1793289"/>
            <a:ext cx="5658458" cy="1127125"/>
          </a:xfrm>
        </p:spPr>
        <p:txBody>
          <a:bodyPr lIns="0" tIns="0" rIns="0" b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557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7C4070-4CFF-FDA7-C0F7-167D09EE79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3710" y="1288398"/>
            <a:ext cx="10071100" cy="46672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0085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783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11" descr="picture placeholder">
            <a:extLst>
              <a:ext uri="{FF2B5EF4-FFF2-40B4-BE49-F238E27FC236}">
                <a16:creationId xmlns:a16="http://schemas.microsoft.com/office/drawing/2014/main" id="{6056702D-014D-8146-A1CF-42D52C1D1B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42912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291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Picture Placeholder 11" descr="picture placeholder">
            <a:extLst>
              <a:ext uri="{FF2B5EF4-FFF2-40B4-BE49-F238E27FC236}">
                <a16:creationId xmlns:a16="http://schemas.microsoft.com/office/drawing/2014/main" id="{1AE62733-AF33-D10E-D484-04859AC2A4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0379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3798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3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370" y="613839"/>
            <a:ext cx="4833725" cy="1713677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41" y="2187388"/>
            <a:ext cx="5863703" cy="4670613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3448" y="3156285"/>
            <a:ext cx="3733521" cy="3292500"/>
          </a:xfrm>
        </p:spPr>
        <p:txBody>
          <a:bodyPr lIns="0" tIns="0" rIns="0" bIns="0"/>
          <a:lstStyle>
            <a:lvl1pPr marL="0" indent="0" algn="l">
              <a:buClr>
                <a:schemeClr val="bg1"/>
              </a:buClr>
              <a:buFont typeface="Courier New" panose="02070309020205020404" pitchFamily="49" charset="0"/>
              <a:buNone/>
              <a:defRPr sz="4800" b="0" i="0" u="sng">
                <a:solidFill>
                  <a:schemeClr val="accent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925" y="1582977"/>
            <a:ext cx="3978939" cy="1946607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9512" y="2347118"/>
            <a:ext cx="5161563" cy="2304791"/>
          </a:xfrm>
        </p:spPr>
        <p:txBody>
          <a:bodyPr lIns="0" tIns="0" rIns="0" bIns="0" anchor="ctr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8000" cap="all" spc="-1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7BC5E0-03EB-A193-1303-34484219ED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614" y="5010341"/>
            <a:ext cx="9501187" cy="1139447"/>
          </a:xfr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567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82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BDEA8563-2200-B57E-810F-41DD854A67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0863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0864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30D9652-C4A0-E049-3F65-924827826F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8558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8559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3438143"/>
            <a:ext cx="3439598" cy="263152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9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007489C8-C2F6-7874-81E6-FAF3CB72CD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82575" y="1634085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075" y="560048"/>
            <a:ext cx="4622471" cy="2384319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41ABB58-FB44-EE86-1061-E95F873917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076" y="3089598"/>
            <a:ext cx="3577916" cy="49377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 cap="all" baseline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076" y="3631142"/>
            <a:ext cx="2721367" cy="2631523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8C33102-C0D9-31A0-A7A1-2BAC395320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5640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93024" y="1634086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5D171A2-DD04-FA64-A705-BE5D0C937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6088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2049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1BC8852-D44A-D95C-9A79-F92DD4EC2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2131" y="425139"/>
            <a:ext cx="3164770" cy="2403406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8E62040-BF32-845C-9224-98B69005FC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130" y="3075681"/>
            <a:ext cx="3164764" cy="1376398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Picture Placeholder 11" descr="picture placeholder">
            <a:extLst>
              <a:ext uri="{FF2B5EF4-FFF2-40B4-BE49-F238E27FC236}">
                <a16:creationId xmlns:a16="http://schemas.microsoft.com/office/drawing/2014/main" id="{7D19173E-BF72-7982-B9A1-FE487C1188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42131" y="4721601"/>
            <a:ext cx="3522392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3" name="Picture Placeholder 11" descr="picture placeholder">
            <a:extLst>
              <a:ext uri="{FF2B5EF4-FFF2-40B4-BE49-F238E27FC236}">
                <a16:creationId xmlns:a16="http://schemas.microsoft.com/office/drawing/2014/main" id="{D51C203A-3A92-6BC5-A236-DBB70B517E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1959" y="1"/>
            <a:ext cx="3925538" cy="293300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6" name="Picture Placeholder 11" descr="picture placeholder">
            <a:extLst>
              <a:ext uri="{FF2B5EF4-FFF2-40B4-BE49-F238E27FC236}">
                <a16:creationId xmlns:a16="http://schemas.microsoft.com/office/drawing/2014/main" id="{BA8C2200-B8F4-7A2E-4F97-B31B53D38A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21959" y="3082045"/>
            <a:ext cx="2262279" cy="146506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290D66C-EBB5-C620-E71D-0FBB89C557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1959" y="4721601"/>
            <a:ext cx="2262279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4" name="Picture Placeholder 11" descr="picture placeholder">
            <a:extLst>
              <a:ext uri="{FF2B5EF4-FFF2-40B4-BE49-F238E27FC236}">
                <a16:creationId xmlns:a16="http://schemas.microsoft.com/office/drawing/2014/main" id="{4AAF9077-F4CB-6EB4-F15E-CA235E89EB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96534" y="335197"/>
            <a:ext cx="2301704" cy="259781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720F3E71-0F7F-4FA9-5236-34EDD2EEC7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7475" y="3082045"/>
            <a:ext cx="4854525" cy="29784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8004" y="890011"/>
            <a:ext cx="10963996" cy="517051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F0849-FB1F-B511-68E2-73CBF63D6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3196" y="649990"/>
            <a:ext cx="10126933" cy="425138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27A013-657B-B1EA-05D7-FCFD2EA6E6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2406" y="5856042"/>
            <a:ext cx="10126918" cy="425138"/>
          </a:xfrm>
        </p:spPr>
        <p:txBody>
          <a:bodyPr lIns="0" tIns="0" rIns="0" bIns="0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480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</a:defRPr>
            </a:lvl1pPr>
            <a:lvl2pPr marL="4572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2pPr>
            <a:lvl3pPr marL="9144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3pPr>
            <a:lvl4pPr marL="13716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4pPr>
            <a:lvl5pPr marL="18288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5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1F475-EF10-D813-0860-75BE8B40BF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6835" y="3429000"/>
            <a:ext cx="3439596" cy="43497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4083247"/>
            <a:ext cx="3439598" cy="2040209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8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9581" y="2160494"/>
            <a:ext cx="6058564" cy="469750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150" y="596200"/>
            <a:ext cx="4758948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/>
              <a:t>Click to add Footer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4041" y="900724"/>
            <a:ext cx="3439597" cy="2392155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5745" y="3292881"/>
            <a:ext cx="2967893" cy="223834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7E41109A-8BEA-FEB0-7ED8-F6C1DB5D4B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4041" y="5703628"/>
            <a:ext cx="3523517" cy="35542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5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865" y="2565736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/>
              <a:t>DIGITAL TIME CAPSULE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00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all" baseline="0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C7B-7008-CF79-CA61-501AE40E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949" y="1815294"/>
            <a:ext cx="8160646" cy="1946607"/>
          </a:xfrm>
        </p:spPr>
        <p:txBody>
          <a:bodyPr/>
          <a:lstStyle/>
          <a:p>
            <a:r>
              <a:rPr lang="en-US" err="1">
                <a:ea typeface="MS PMincho"/>
                <a:cs typeface="Mangal"/>
              </a:rPr>
              <a:t>Védekezés</a:t>
            </a:r>
            <a:r>
              <a:rPr lang="en-US">
                <a:ea typeface="MS PMincho"/>
                <a:cs typeface="Mangal"/>
              </a:rPr>
              <a:t> </a:t>
            </a:r>
            <a:r>
              <a:rPr lang="en-US" err="1">
                <a:ea typeface="MS PMincho"/>
                <a:cs typeface="Mangal"/>
              </a:rPr>
              <a:t>az</a:t>
            </a:r>
            <a:r>
              <a:rPr lang="en-US">
                <a:ea typeface="MS PMincho"/>
                <a:cs typeface="Mangal"/>
              </a:rPr>
              <a:t> </a:t>
            </a:r>
            <a:r>
              <a:rPr lang="en-US" err="1">
                <a:ea typeface="MS PMincho"/>
                <a:cs typeface="Mangal"/>
              </a:rPr>
              <a:t>interneten</a:t>
            </a:r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C9233-DE4C-C574-F235-B08205E3D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509532" y="3978853"/>
            <a:ext cx="9501187" cy="1139447"/>
          </a:xfrm>
        </p:spPr>
        <p:txBody>
          <a:bodyPr/>
          <a:lstStyle/>
          <a:p>
            <a:r>
              <a:rPr lang="en-US" err="1"/>
              <a:t>Készítette</a:t>
            </a:r>
            <a:r>
              <a:rPr lang="en-US"/>
              <a:t>: Stark Ádám</a:t>
            </a:r>
          </a:p>
        </p:txBody>
      </p:sp>
    </p:spTree>
    <p:extLst>
      <p:ext uri="{BB962C8B-B14F-4D97-AF65-F5344CB8AC3E}">
        <p14:creationId xmlns:p14="http://schemas.microsoft.com/office/powerpoint/2010/main" val="266339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372337-7561-0F11-29D8-2C27F370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32" y="608075"/>
            <a:ext cx="10061455" cy="644653"/>
          </a:xfrm>
        </p:spPr>
        <p:txBody>
          <a:bodyPr/>
          <a:lstStyle/>
          <a:p>
            <a:r>
              <a:rPr lang="en-US" err="1">
                <a:ea typeface="MS PMincho"/>
                <a:cs typeface="Mangal"/>
              </a:rPr>
              <a:t>régen</a:t>
            </a:r>
            <a:endParaRPr lang="en-US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F950D-95AC-BCCD-F15C-0AFA3B56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/>
          <a:p>
            <a:r>
              <a:rPr lang="en-US" err="1">
                <a:ea typeface="Dotum"/>
                <a:cs typeface="Mangal"/>
              </a:rPr>
              <a:t>Módszerek</a:t>
            </a:r>
            <a:endParaRPr lang="en-US" err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F68464-0856-A5FB-4796-92CE4E73C2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0827" y="5138927"/>
            <a:ext cx="2939689" cy="921596"/>
          </a:xfrm>
        </p:spPr>
        <p:txBody>
          <a:bodyPr/>
          <a:lstStyle/>
          <a:p>
            <a:r>
              <a:rPr lang="en-US">
                <a:cs typeface="Mangal"/>
              </a:rPr>
              <a:t>Phishing Email (Netflix)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67B5A8-6EBD-9D43-F1F7-182A7BAAE6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0864" y="5138927"/>
            <a:ext cx="2939689" cy="921596"/>
          </a:xfrm>
        </p:spPr>
        <p:txBody>
          <a:bodyPr/>
          <a:lstStyle/>
          <a:p>
            <a:r>
              <a:rPr lang="en-US">
                <a:cs typeface="Mangal"/>
              </a:rPr>
              <a:t>Social Engineering</a:t>
            </a:r>
            <a:endParaRPr lang="en-US"/>
          </a:p>
          <a:p>
            <a:endParaRPr lang="en-US"/>
          </a:p>
        </p:txBody>
      </p:sp>
      <p:pic>
        <p:nvPicPr>
          <p:cNvPr id="13" name="Picture Placeholder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8FB7552-AD60-FC07-90E9-9B7314C8FFA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46595" t="-1444" r="4659" b="1083"/>
          <a:stretch>
            <a:fillRect/>
          </a:stretch>
        </p:blipFill>
        <p:spPr>
          <a:xfrm>
            <a:off x="7965820" y="1481328"/>
            <a:ext cx="3191475" cy="3263039"/>
          </a:xfrm>
          <a:ln>
            <a:solidFill>
              <a:schemeClr val="bg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8CFBD4-BAE5-B412-C107-6425DB2F2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5821" y="5138927"/>
            <a:ext cx="2939689" cy="921596"/>
          </a:xfrm>
        </p:spPr>
        <p:txBody>
          <a:bodyPr/>
          <a:lstStyle/>
          <a:p>
            <a:r>
              <a:rPr lang="en-US">
                <a:cs typeface="Mangal"/>
              </a:rPr>
              <a:t>Brute Force </a:t>
            </a:r>
            <a:r>
              <a:rPr lang="en-US" err="1">
                <a:cs typeface="Mangal"/>
              </a:rPr>
              <a:t>támadás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63791-3D3E-79D2-1B1E-FB0CA331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/>
          <a:p>
            <a:r>
              <a:rPr lang="en-US">
                <a:ea typeface="MS PMincho"/>
                <a:cs typeface="Mangal"/>
              </a:rPr>
              <a:t>2</a:t>
            </a:r>
            <a:endParaRPr lang="en-US"/>
          </a:p>
        </p:txBody>
      </p:sp>
      <p:pic>
        <p:nvPicPr>
          <p:cNvPr id="14" name="Picture Placeholder 13" descr="A screenshot of a netflix account&#10;&#10;AI-generated content may be incorrect.">
            <a:extLst>
              <a:ext uri="{FF2B5EF4-FFF2-40B4-BE49-F238E27FC236}">
                <a16:creationId xmlns:a16="http://schemas.microsoft.com/office/drawing/2014/main" id="{B6A2ABDF-48CA-7E9A-EF35-4D973E8FFD2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3982" b="3982"/>
          <a:stretch/>
        </p:blipFill>
        <p:spPr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D7E61E8-8ACD-6894-195D-8EEA011B0F1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2483" r="2483"/>
          <a:stretch/>
        </p:blipFill>
        <p:spPr>
          <a:xfrm>
            <a:off x="4690863" y="1481328"/>
            <a:ext cx="2939694" cy="32278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014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8DECC-0008-85BE-ED4F-F75885E3E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5F9603-8E73-D1D2-3271-1F5F3BDB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32" y="608075"/>
            <a:ext cx="10061455" cy="644653"/>
          </a:xfrm>
        </p:spPr>
        <p:txBody>
          <a:bodyPr/>
          <a:lstStyle/>
          <a:p>
            <a:r>
              <a:rPr lang="en-US">
                <a:ea typeface="MS PMincho"/>
                <a:cs typeface="Mangal"/>
              </a:rPr>
              <a:t>Most</a:t>
            </a:r>
            <a:endParaRPr lang="en-US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31556-460C-6BF2-7BFF-E9B3E505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/>
          <a:p>
            <a:r>
              <a:rPr lang="en-US" err="1">
                <a:ea typeface="Dotum"/>
                <a:cs typeface="Mangal"/>
              </a:rPr>
              <a:t>Módszerek</a:t>
            </a:r>
            <a:endParaRPr lang="en-US" err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ECCAF7-6AE0-91AE-E87A-E9F764CE3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0827" y="5138927"/>
            <a:ext cx="2939689" cy="921596"/>
          </a:xfrm>
        </p:spPr>
        <p:txBody>
          <a:bodyPr/>
          <a:lstStyle/>
          <a:p>
            <a:r>
              <a:rPr lang="en-US">
                <a:cs typeface="Mangal"/>
              </a:rPr>
              <a:t>Token Grabber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C67E1-F4A2-F550-A7E6-BACAC7F2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/>
          <a:p>
            <a:r>
              <a:rPr lang="en-US">
                <a:ea typeface="MS PMincho"/>
                <a:cs typeface="Mangal"/>
              </a:rPr>
              <a:t>3</a:t>
            </a:r>
            <a:endParaRPr lang="en-US"/>
          </a:p>
        </p:txBody>
      </p:sp>
      <p:pic>
        <p:nvPicPr>
          <p:cNvPr id="14" name="Picture Placeholder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189F578-36D6-EE93-6678-85296588B1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6422" t="9510" r="5504" b="19020"/>
          <a:stretch>
            <a:fillRect/>
          </a:stretch>
        </p:blipFill>
        <p:spPr>
          <a:xfrm>
            <a:off x="1220826" y="1775041"/>
            <a:ext cx="6249690" cy="265075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9294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F5E16D3-4028-AA0C-A7D9-8AB40A05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084" y="890015"/>
            <a:ext cx="3091684" cy="1938529"/>
          </a:xfrm>
        </p:spPr>
        <p:txBody>
          <a:bodyPr/>
          <a:lstStyle/>
          <a:p>
            <a:r>
              <a:rPr lang="hu-HU">
                <a:ea typeface="MS PMincho"/>
                <a:cs typeface="Mangal"/>
              </a:rPr>
              <a:t>Mit tudunk tenni?</a:t>
            </a:r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79044-2F18-3B35-893C-0B36C71E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/>
          <a:p>
            <a:r>
              <a:rPr lang="en-US" err="1">
                <a:ea typeface="Dotum"/>
                <a:cs typeface="Mangal"/>
              </a:rPr>
              <a:t>Védekezés</a:t>
            </a:r>
          </a:p>
        </p:txBody>
      </p:sp>
      <p:pic>
        <p:nvPicPr>
          <p:cNvPr id="26" name="Picture Placeholder 25" descr="A person wearing a feathered headdress">
            <a:extLst>
              <a:ext uri="{FF2B5EF4-FFF2-40B4-BE49-F238E27FC236}">
                <a16:creationId xmlns:a16="http://schemas.microsoft.com/office/drawing/2014/main" id="{48CFDE13-56C4-ACF3-502E-B4820DCC5B7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33" b="133"/>
          <a:stretch/>
        </p:blipFill>
        <p:spPr>
          <a:xfrm>
            <a:off x="1220826" y="1"/>
            <a:ext cx="4785234" cy="6858000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EA95D66-07D4-B718-7442-747FF09438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2948" y="3423766"/>
            <a:ext cx="4273484" cy="2645900"/>
          </a:xfrm>
        </p:spPr>
        <p:txBody>
          <a:bodyPr/>
          <a:lstStyle/>
          <a:p>
            <a:r>
              <a:rPr lang="hu-HU">
                <a:cs typeface="Mangal"/>
              </a:rPr>
              <a:t>Kétlépcsős bejelentkezés</a:t>
            </a:r>
          </a:p>
          <a:p>
            <a:pPr>
              <a:buSzPct val="114999"/>
            </a:pPr>
            <a:r>
              <a:rPr lang="hu-HU">
                <a:cs typeface="Mangal"/>
              </a:rPr>
              <a:t>Vírusírtó használata</a:t>
            </a:r>
          </a:p>
          <a:p>
            <a:pPr>
              <a:buSzPct val="114999"/>
            </a:pPr>
            <a:r>
              <a:rPr lang="hu-HU">
                <a:cs typeface="Mangal"/>
              </a:rPr>
              <a:t>Hamis </a:t>
            </a:r>
            <a:r>
              <a:rPr lang="hu-HU" err="1">
                <a:cs typeface="Mangal"/>
              </a:rPr>
              <a:t>emailek</a:t>
            </a:r>
            <a:r>
              <a:rPr lang="hu-HU">
                <a:cs typeface="Mangal"/>
              </a:rPr>
              <a:t> figyelmen kívül hagyása</a:t>
            </a:r>
          </a:p>
          <a:p>
            <a:pPr>
              <a:buSzPct val="114999"/>
            </a:pPr>
            <a:r>
              <a:rPr lang="hu-HU">
                <a:cs typeface="Mangal"/>
              </a:rPr>
              <a:t>Több különböző jelszó használata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0139FC-6BF8-0C24-E11A-B01D1A7D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D6A62-08F7-203F-F69A-8AFEB26A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3D6C-DFC2-8F85-FDA4-C361B86F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949" y="1285611"/>
            <a:ext cx="8160646" cy="4288363"/>
          </a:xfrm>
        </p:spPr>
        <p:txBody>
          <a:bodyPr/>
          <a:lstStyle/>
          <a:p>
            <a:r>
              <a:rPr lang="hu-HU">
                <a:ea typeface="MS PMincho"/>
                <a:cs typeface="Mangal"/>
              </a:rPr>
              <a:t>Hogyan tudjuk a kiszivárgott </a:t>
            </a:r>
            <a:r>
              <a:rPr lang="hu-HU" err="1">
                <a:ea typeface="MS PMincho"/>
                <a:cs typeface="Mangal"/>
              </a:rPr>
              <a:t>jelszavainkat</a:t>
            </a:r>
            <a:r>
              <a:rPr lang="hu-HU">
                <a:ea typeface="MS PMincho"/>
                <a:cs typeface="Mangal"/>
              </a:rPr>
              <a:t> megnézni?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24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>
            <a:extLst>
              <a:ext uri="{FF2B5EF4-FFF2-40B4-BE49-F238E27FC236}">
                <a16:creationId xmlns:a16="http://schemas.microsoft.com/office/drawing/2014/main" id="{1340AF56-B8F5-E9F1-7358-1ACA13AE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96" y="649990"/>
            <a:ext cx="10126933" cy="425138"/>
          </a:xfrm>
        </p:spPr>
        <p:txBody>
          <a:bodyPr/>
          <a:lstStyle/>
          <a:p>
            <a:r>
              <a:rPr lang="en-US">
                <a:ea typeface="MS PMincho"/>
                <a:cs typeface="Mangal"/>
              </a:rPr>
              <a:t>Open source intelligence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08259-F73A-B98C-BCB8-DCAED49A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ea typeface="Dotum"/>
                <a:cs typeface="Mangal"/>
              </a:rPr>
              <a:t>OSINT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B5DD-0CC4-3F41-AF40-ED4EECEA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30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51C5A540-B503-07B2-B043-D94AC2CD0016}"/>
              </a:ext>
            </a:extLst>
          </p:cNvPr>
          <p:cNvSpPr txBox="1">
            <a:spLocks/>
          </p:cNvSpPr>
          <p:nvPr/>
        </p:nvSpPr>
        <p:spPr>
          <a:xfrm>
            <a:off x="1497703" y="1856634"/>
            <a:ext cx="4273484" cy="26459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SzPct val="114999"/>
            </a:pPr>
            <a:r>
              <a:rPr lang="hu-HU">
                <a:ea typeface="+mn-lt"/>
                <a:cs typeface="+mn-lt"/>
                <a:hlinkClick r:id="rId2"/>
              </a:rPr>
              <a:t>https://haveibeenpwned.com/</a:t>
            </a:r>
            <a:endParaRPr lang="en-US">
              <a:ea typeface="+mn-lt"/>
              <a:cs typeface="+mn-lt"/>
            </a:endParaRPr>
          </a:p>
          <a:p>
            <a:pPr>
              <a:buSzPct val="114999"/>
            </a:pPr>
            <a:r>
              <a:rPr lang="hu-HU">
                <a:cs typeface="Mangal"/>
              </a:rPr>
              <a:t>Telegram ingyenes alternatívák </a:t>
            </a:r>
          </a:p>
        </p:txBody>
      </p:sp>
    </p:spTree>
    <p:extLst>
      <p:ext uri="{BB962C8B-B14F-4D97-AF65-F5344CB8AC3E}">
        <p14:creationId xmlns:p14="http://schemas.microsoft.com/office/powerpoint/2010/main" val="2775271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">
  <a:themeElements>
    <a:clrScheme name="TM66931312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FF0000"/>
      </a:accent1>
      <a:accent2>
        <a:srgbClr val="F5EFE7"/>
      </a:accent2>
      <a:accent3>
        <a:srgbClr val="7B49E1"/>
      </a:accent3>
      <a:accent4>
        <a:srgbClr val="9AD7C7"/>
      </a:accent4>
      <a:accent5>
        <a:srgbClr val="237BFB"/>
      </a:accent5>
      <a:accent6>
        <a:srgbClr val="E9D7E7"/>
      </a:accent6>
      <a:hlink>
        <a:srgbClr val="FFFF00"/>
      </a:hlink>
      <a:folHlink>
        <a:srgbClr val="6BF0CD"/>
      </a:folHlink>
    </a:clrScheme>
    <a:fontScheme name="Custom 60">
      <a:majorFont>
        <a:latin typeface="MS PMincho"/>
        <a:ea typeface=""/>
        <a:cs typeface=""/>
      </a:majorFont>
      <a:minorFont>
        <a:latin typeface="Mangal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931312_Win32_SL_V3" id="{95AE7881-AB7F-4307-BAFF-D002B22B1082}" vid="{F008C54E-045F-456B-B872-F8E3CAF310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9CA4D2-B95E-49C0-A306-875863A41141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05E4DA4-E494-46AA-9E36-29155C143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296157-C082-4829-A89B-8A5ED50B6587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</vt:lpstr>
      <vt:lpstr>Védekezés az interneten</vt:lpstr>
      <vt:lpstr>régen</vt:lpstr>
      <vt:lpstr>Most</vt:lpstr>
      <vt:lpstr>Mit tudunk tenni?</vt:lpstr>
      <vt:lpstr>Hogyan tudjuk a kiszivárgott jelszavainkat megnézni?</vt:lpstr>
      <vt:lpstr>Open source intelligence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2025-11-16T09:39:34Z</dcterms:created>
  <dcterms:modified xsi:type="dcterms:W3CDTF">2025-11-27T11:28:32Z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