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13"/>
  </p:notesMasterIdLst>
  <p:sldIdLst>
    <p:sldId id="256" r:id="rId3"/>
    <p:sldId id="257" r:id="rId4"/>
    <p:sldId id="259" r:id="rId5"/>
    <p:sldId id="260" r:id="rId6"/>
    <p:sldId id="262" r:id="rId7"/>
    <p:sldId id="267" r:id="rId8"/>
    <p:sldId id="274" r:id="rId9"/>
    <p:sldId id="288" r:id="rId10"/>
    <p:sldId id="289" r:id="rId11"/>
    <p:sldId id="290"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7DA9EC-EA8D-4300-9CF0-1ADDA110243F}">
  <a:tblStyle styleId="{527DA9EC-EA8D-4300-9CF0-1ADDA110243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0"/>
        <p:cNvGrpSpPr/>
        <p:nvPr/>
      </p:nvGrpSpPr>
      <p:grpSpPr>
        <a:xfrm>
          <a:off x="0" y="0"/>
          <a:ext cx="0" cy="0"/>
          <a:chOff x="0" y="0"/>
          <a:chExt cx="0" cy="0"/>
        </a:xfrm>
      </p:grpSpPr>
      <p:sp>
        <p:nvSpPr>
          <p:cNvPr id="2201" name="Google Shape;2201;g7f9262ee2f_0_12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2" name="Google Shape;2202;g7f9262ee2f_0_12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f9262ee2f_0_26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f9262ee2f_0_26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29023341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29023341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29023341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29023341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f9262ee2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f9262ee2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2"/>
        <p:cNvGrpSpPr/>
        <p:nvPr/>
      </p:nvGrpSpPr>
      <p:grpSpPr>
        <a:xfrm>
          <a:off x="0" y="0"/>
          <a:ext cx="0" cy="0"/>
          <a:chOff x="0" y="0"/>
          <a:chExt cx="0" cy="0"/>
        </a:xfrm>
      </p:grpSpPr>
      <p:sp>
        <p:nvSpPr>
          <p:cNvPr id="1983" name="Google Shape;1983;g7f9262ee2f_0_26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4" name="Google Shape;1984;g7f9262ee2f_0_26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g7f9262ee2f_0_26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8" name="Google Shape;2188;g7f9262ee2f_0_26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7f9262ee2f_0_12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7f9262ee2f_0_12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1950100"/>
            <a:ext cx="4792200" cy="644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endParaRPr/>
          </a:p>
        </p:txBody>
      </p:sp>
      <p:sp>
        <p:nvSpPr>
          <p:cNvPr id="10" name="Google Shape;10;p2"/>
          <p:cNvSpPr txBox="1">
            <a:spLocks noGrp="1"/>
          </p:cNvSpPr>
          <p:nvPr>
            <p:ph type="subTitle" idx="1"/>
          </p:nvPr>
        </p:nvSpPr>
        <p:spPr>
          <a:xfrm>
            <a:off x="2044200" y="3704650"/>
            <a:ext cx="5055600" cy="464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Bullet points 1">
  <p:cSld name="SECTION_TITLE_AND_DESCRIPTION_1_1_2">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4"/>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50" name="Google Shape;150;p34"/>
          <p:cNvSpPr txBox="1">
            <a:spLocks noGrp="1"/>
          </p:cNvSpPr>
          <p:nvPr>
            <p:ph type="body" idx="1"/>
          </p:nvPr>
        </p:nvSpPr>
        <p:spPr>
          <a:xfrm>
            <a:off x="938500" y="1659275"/>
            <a:ext cx="49464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7" name="Google Shape;17;p4"/>
          <p:cNvSpPr txBox="1">
            <a:spLocks noGrp="1"/>
          </p:cNvSpPr>
          <p:nvPr>
            <p:ph type="body" idx="1"/>
          </p:nvPr>
        </p:nvSpPr>
        <p:spPr>
          <a:xfrm>
            <a:off x="938500" y="1659275"/>
            <a:ext cx="4946400" cy="276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0" name="Google Shape;20;p5"/>
          <p:cNvSpPr txBox="1">
            <a:spLocks noGrp="1"/>
          </p:cNvSpPr>
          <p:nvPr>
            <p:ph type="body" idx="1"/>
          </p:nvPr>
        </p:nvSpPr>
        <p:spPr>
          <a:xfrm>
            <a:off x="938500"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21" name="Google Shape;21;p5"/>
          <p:cNvSpPr txBox="1">
            <a:spLocks noGrp="1"/>
          </p:cNvSpPr>
          <p:nvPr>
            <p:ph type="body" idx="2"/>
          </p:nvPr>
        </p:nvSpPr>
        <p:spPr>
          <a:xfrm>
            <a:off x="5037525"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920750" y="1634425"/>
            <a:ext cx="5302500" cy="1116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Clr>
                <a:schemeClr val="lt1"/>
              </a:buClr>
              <a:buSzPts val="7200"/>
              <a:buNone/>
              <a:defRPr sz="7200">
                <a:solidFill>
                  <a:schemeClr val="lt1"/>
                </a:solidFill>
              </a:defRPr>
            </a:lvl2pPr>
            <a:lvl3pPr lvl="2" algn="ctr">
              <a:spcBef>
                <a:spcPts val="0"/>
              </a:spcBef>
              <a:spcAft>
                <a:spcPts val="0"/>
              </a:spcAft>
              <a:buClr>
                <a:schemeClr val="lt1"/>
              </a:buClr>
              <a:buSzPts val="7200"/>
              <a:buNone/>
              <a:defRPr sz="7200">
                <a:solidFill>
                  <a:schemeClr val="lt1"/>
                </a:solidFill>
              </a:defRPr>
            </a:lvl3pPr>
            <a:lvl4pPr lvl="3" algn="ctr">
              <a:spcBef>
                <a:spcPts val="0"/>
              </a:spcBef>
              <a:spcAft>
                <a:spcPts val="0"/>
              </a:spcAft>
              <a:buClr>
                <a:schemeClr val="lt1"/>
              </a:buClr>
              <a:buSzPts val="7200"/>
              <a:buNone/>
              <a:defRPr sz="7200">
                <a:solidFill>
                  <a:schemeClr val="lt1"/>
                </a:solidFill>
              </a:defRPr>
            </a:lvl4pPr>
            <a:lvl5pPr lvl="4" algn="ctr">
              <a:spcBef>
                <a:spcPts val="0"/>
              </a:spcBef>
              <a:spcAft>
                <a:spcPts val="0"/>
              </a:spcAft>
              <a:buClr>
                <a:schemeClr val="lt1"/>
              </a:buClr>
              <a:buSzPts val="7200"/>
              <a:buNone/>
              <a:defRPr sz="7200">
                <a:solidFill>
                  <a:schemeClr val="lt1"/>
                </a:solidFill>
              </a:defRPr>
            </a:lvl5pPr>
            <a:lvl6pPr lvl="5" algn="ctr">
              <a:spcBef>
                <a:spcPts val="0"/>
              </a:spcBef>
              <a:spcAft>
                <a:spcPts val="0"/>
              </a:spcAft>
              <a:buClr>
                <a:schemeClr val="lt1"/>
              </a:buClr>
              <a:buSzPts val="7200"/>
              <a:buNone/>
              <a:defRPr sz="7200">
                <a:solidFill>
                  <a:schemeClr val="lt1"/>
                </a:solidFill>
              </a:defRPr>
            </a:lvl6pPr>
            <a:lvl7pPr lvl="6" algn="ctr">
              <a:spcBef>
                <a:spcPts val="0"/>
              </a:spcBef>
              <a:spcAft>
                <a:spcPts val="0"/>
              </a:spcAft>
              <a:buClr>
                <a:schemeClr val="lt1"/>
              </a:buClr>
              <a:buSzPts val="7200"/>
              <a:buNone/>
              <a:defRPr sz="7200">
                <a:solidFill>
                  <a:schemeClr val="lt1"/>
                </a:solidFill>
              </a:defRPr>
            </a:lvl7pPr>
            <a:lvl8pPr lvl="7" algn="ctr">
              <a:spcBef>
                <a:spcPts val="0"/>
              </a:spcBef>
              <a:spcAft>
                <a:spcPts val="0"/>
              </a:spcAft>
              <a:buClr>
                <a:schemeClr val="lt1"/>
              </a:buClr>
              <a:buSzPts val="7200"/>
              <a:buNone/>
              <a:defRPr sz="7200">
                <a:solidFill>
                  <a:schemeClr val="lt1"/>
                </a:solidFill>
              </a:defRPr>
            </a:lvl8pPr>
            <a:lvl9pPr lvl="8" algn="ctr">
              <a:spcBef>
                <a:spcPts val="0"/>
              </a:spcBef>
              <a:spcAft>
                <a:spcPts val="0"/>
              </a:spcAft>
              <a:buClr>
                <a:schemeClr val="lt1"/>
              </a:buClr>
              <a:buSzPts val="7200"/>
              <a:buNone/>
              <a:defRPr sz="7200">
                <a:solidFill>
                  <a:schemeClr val="lt1"/>
                </a:solidFill>
              </a:defRPr>
            </a:lvl9pPr>
          </a:lstStyle>
          <a:p>
            <a:r>
              <a:t>xx%</a:t>
            </a:r>
          </a:p>
        </p:txBody>
      </p:sp>
      <p:sp>
        <p:nvSpPr>
          <p:cNvPr id="39" name="Google Shape;39;p11"/>
          <p:cNvSpPr txBox="1">
            <a:spLocks noGrp="1"/>
          </p:cNvSpPr>
          <p:nvPr>
            <p:ph type="body" idx="1"/>
          </p:nvPr>
        </p:nvSpPr>
        <p:spPr>
          <a:xfrm>
            <a:off x="2786550" y="3094475"/>
            <a:ext cx="3570900" cy="5670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defRPr>
            </a:lvl1pPr>
            <a:lvl2pPr marL="914400" lvl="1" indent="-342900" algn="ctr">
              <a:spcBef>
                <a:spcPts val="1600"/>
              </a:spcBef>
              <a:spcAft>
                <a:spcPts val="0"/>
              </a:spcAft>
              <a:buClr>
                <a:schemeClr val="accent1"/>
              </a:buClr>
              <a:buSzPts val="1800"/>
              <a:buChar char="○"/>
              <a:defRPr sz="1800">
                <a:solidFill>
                  <a:schemeClr val="accent1"/>
                </a:solidFill>
              </a:defRPr>
            </a:lvl2pPr>
            <a:lvl3pPr marL="1371600" lvl="2" indent="-342900" algn="ctr">
              <a:spcBef>
                <a:spcPts val="1600"/>
              </a:spcBef>
              <a:spcAft>
                <a:spcPts val="0"/>
              </a:spcAft>
              <a:buClr>
                <a:schemeClr val="accent1"/>
              </a:buClr>
              <a:buSzPts val="1800"/>
              <a:buChar char="■"/>
              <a:defRPr sz="1800">
                <a:solidFill>
                  <a:schemeClr val="accent1"/>
                </a:solidFill>
              </a:defRPr>
            </a:lvl3pPr>
            <a:lvl4pPr marL="1828800" lvl="3" indent="-342900" algn="ctr">
              <a:spcBef>
                <a:spcPts val="1600"/>
              </a:spcBef>
              <a:spcAft>
                <a:spcPts val="0"/>
              </a:spcAft>
              <a:buClr>
                <a:schemeClr val="accent1"/>
              </a:buClr>
              <a:buSzPts val="1800"/>
              <a:buChar char="●"/>
              <a:defRPr sz="1800">
                <a:solidFill>
                  <a:schemeClr val="accent1"/>
                </a:solidFill>
              </a:defRPr>
            </a:lvl4pPr>
            <a:lvl5pPr marL="2286000" lvl="4" indent="-342900" algn="ctr">
              <a:spcBef>
                <a:spcPts val="1600"/>
              </a:spcBef>
              <a:spcAft>
                <a:spcPts val="0"/>
              </a:spcAft>
              <a:buClr>
                <a:schemeClr val="accent1"/>
              </a:buClr>
              <a:buSzPts val="1800"/>
              <a:buChar char="○"/>
              <a:defRPr sz="1800">
                <a:solidFill>
                  <a:schemeClr val="accent1"/>
                </a:solidFill>
              </a:defRPr>
            </a:lvl5pPr>
            <a:lvl6pPr marL="2743200" lvl="5" indent="-342900" algn="ctr">
              <a:spcBef>
                <a:spcPts val="1600"/>
              </a:spcBef>
              <a:spcAft>
                <a:spcPts val="0"/>
              </a:spcAft>
              <a:buClr>
                <a:schemeClr val="accent1"/>
              </a:buClr>
              <a:buSzPts val="1800"/>
              <a:buChar char="■"/>
              <a:defRPr sz="1800">
                <a:solidFill>
                  <a:schemeClr val="accent1"/>
                </a:solidFill>
              </a:defRPr>
            </a:lvl6pPr>
            <a:lvl7pPr marL="3200400" lvl="6" indent="-342900" algn="ctr">
              <a:spcBef>
                <a:spcPts val="1600"/>
              </a:spcBef>
              <a:spcAft>
                <a:spcPts val="0"/>
              </a:spcAft>
              <a:buClr>
                <a:schemeClr val="accent1"/>
              </a:buClr>
              <a:buSzPts val="1800"/>
              <a:buChar char="●"/>
              <a:defRPr sz="1800">
                <a:solidFill>
                  <a:schemeClr val="accent1"/>
                </a:solidFill>
              </a:defRPr>
            </a:lvl7pPr>
            <a:lvl8pPr marL="3657600" lvl="7" indent="-342900" algn="ctr">
              <a:spcBef>
                <a:spcPts val="1600"/>
              </a:spcBef>
              <a:spcAft>
                <a:spcPts val="0"/>
              </a:spcAft>
              <a:buClr>
                <a:schemeClr val="accent1"/>
              </a:buClr>
              <a:buSzPts val="1800"/>
              <a:buChar char="○"/>
              <a:defRPr sz="1800">
                <a:solidFill>
                  <a:schemeClr val="accent1"/>
                </a:solidFill>
              </a:defRPr>
            </a:lvl8pPr>
            <a:lvl9pPr marL="4114800" lvl="8" indent="-342900" algn="ctr">
              <a:spcBef>
                <a:spcPts val="1600"/>
              </a:spcBef>
              <a:spcAft>
                <a:spcPts val="1600"/>
              </a:spcAft>
              <a:buClr>
                <a:schemeClr val="accent1"/>
              </a:buClr>
              <a:buSzPts val="1800"/>
              <a:buChar char="■"/>
              <a:defRPr sz="1800">
                <a:solidFill>
                  <a:schemeClr val="accen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Bullet Points">
  <p:cSld name="CAPTION_ONLY_3">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0" y="445025"/>
            <a:ext cx="57357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3" name="Google Shape;43;p13"/>
          <p:cNvSpPr txBox="1">
            <a:spLocks noGrp="1"/>
          </p:cNvSpPr>
          <p:nvPr>
            <p:ph type="body" idx="1"/>
          </p:nvPr>
        </p:nvSpPr>
        <p:spPr>
          <a:xfrm>
            <a:off x="938500" y="1246025"/>
            <a:ext cx="7172100" cy="3039900"/>
          </a:xfrm>
          <a:prstGeom prst="rect">
            <a:avLst/>
          </a:prstGeom>
        </p:spPr>
        <p:txBody>
          <a:bodyPr spcFirstLastPara="1" wrap="square" lIns="91425" tIns="91425" rIns="91425" bIns="91425" anchor="t" anchorCtr="0">
            <a:noAutofit/>
          </a:bodyPr>
          <a:lstStyle>
            <a:lvl1pPr marL="457200" lvl="0" indent="-301625" rtl="0">
              <a:spcBef>
                <a:spcPts val="0"/>
              </a:spcBef>
              <a:spcAft>
                <a:spcPts val="0"/>
              </a:spcAft>
              <a:buClr>
                <a:schemeClr val="lt1"/>
              </a:buClr>
              <a:buSzPts val="1150"/>
              <a:buChar char="●"/>
              <a:defRPr sz="1150">
                <a:solidFill>
                  <a:schemeClr val="lt1"/>
                </a:solidFill>
              </a:defRPr>
            </a:lvl1pPr>
            <a:lvl2pPr marL="914400" lvl="1" indent="-301625" rtl="0">
              <a:spcBef>
                <a:spcPts val="1600"/>
              </a:spcBef>
              <a:spcAft>
                <a:spcPts val="0"/>
              </a:spcAft>
              <a:buClr>
                <a:schemeClr val="lt1"/>
              </a:buClr>
              <a:buSzPts val="1150"/>
              <a:buChar char="○"/>
              <a:defRPr sz="1150">
                <a:solidFill>
                  <a:schemeClr val="lt1"/>
                </a:solidFill>
              </a:defRPr>
            </a:lvl2pPr>
            <a:lvl3pPr marL="1371600" lvl="2" indent="-301625" rtl="0">
              <a:spcBef>
                <a:spcPts val="1600"/>
              </a:spcBef>
              <a:spcAft>
                <a:spcPts val="0"/>
              </a:spcAft>
              <a:buClr>
                <a:schemeClr val="lt1"/>
              </a:buClr>
              <a:buSzPts val="1150"/>
              <a:buChar char="■"/>
              <a:defRPr sz="1150">
                <a:solidFill>
                  <a:schemeClr val="lt1"/>
                </a:solidFill>
              </a:defRPr>
            </a:lvl3pPr>
            <a:lvl4pPr marL="1828800" lvl="3" indent="-301625" rtl="0">
              <a:spcBef>
                <a:spcPts val="1600"/>
              </a:spcBef>
              <a:spcAft>
                <a:spcPts val="0"/>
              </a:spcAft>
              <a:buClr>
                <a:schemeClr val="lt1"/>
              </a:buClr>
              <a:buSzPts val="1150"/>
              <a:buChar char="●"/>
              <a:defRPr sz="1150">
                <a:solidFill>
                  <a:schemeClr val="lt1"/>
                </a:solidFill>
              </a:defRPr>
            </a:lvl4pPr>
            <a:lvl5pPr marL="2286000" lvl="4" indent="-301625" rtl="0">
              <a:spcBef>
                <a:spcPts val="1600"/>
              </a:spcBef>
              <a:spcAft>
                <a:spcPts val="0"/>
              </a:spcAft>
              <a:buClr>
                <a:schemeClr val="lt1"/>
              </a:buClr>
              <a:buSzPts val="1150"/>
              <a:buChar char="○"/>
              <a:defRPr sz="1150">
                <a:solidFill>
                  <a:schemeClr val="lt1"/>
                </a:solidFill>
              </a:defRPr>
            </a:lvl5pPr>
            <a:lvl6pPr marL="2743200" lvl="5" indent="-301625" rtl="0">
              <a:spcBef>
                <a:spcPts val="1600"/>
              </a:spcBef>
              <a:spcAft>
                <a:spcPts val="0"/>
              </a:spcAft>
              <a:buClr>
                <a:schemeClr val="lt1"/>
              </a:buClr>
              <a:buSzPts val="1150"/>
              <a:buChar char="■"/>
              <a:defRPr sz="1150">
                <a:solidFill>
                  <a:schemeClr val="lt1"/>
                </a:solidFill>
              </a:defRPr>
            </a:lvl6pPr>
            <a:lvl7pPr marL="3200400" lvl="6" indent="-301625" rtl="0">
              <a:spcBef>
                <a:spcPts val="1600"/>
              </a:spcBef>
              <a:spcAft>
                <a:spcPts val="0"/>
              </a:spcAft>
              <a:buClr>
                <a:schemeClr val="lt1"/>
              </a:buClr>
              <a:buSzPts val="1150"/>
              <a:buChar char="●"/>
              <a:defRPr sz="1150">
                <a:solidFill>
                  <a:schemeClr val="lt1"/>
                </a:solidFill>
              </a:defRPr>
            </a:lvl7pPr>
            <a:lvl8pPr marL="3657600" lvl="7" indent="-301625" rtl="0">
              <a:spcBef>
                <a:spcPts val="1600"/>
              </a:spcBef>
              <a:spcAft>
                <a:spcPts val="0"/>
              </a:spcAft>
              <a:buClr>
                <a:schemeClr val="lt1"/>
              </a:buClr>
              <a:buSzPts val="1150"/>
              <a:buChar char="○"/>
              <a:defRPr sz="1150">
                <a:solidFill>
                  <a:schemeClr val="lt1"/>
                </a:solidFill>
              </a:defRPr>
            </a:lvl8pPr>
            <a:lvl9pPr marL="4114800" lvl="8" indent="-301625" rtl="0">
              <a:spcBef>
                <a:spcPts val="1600"/>
              </a:spcBef>
              <a:spcAft>
                <a:spcPts val="1600"/>
              </a:spcAft>
              <a:buClr>
                <a:schemeClr val="lt1"/>
              </a:buClr>
              <a:buSzPts val="1150"/>
              <a:buChar char="■"/>
              <a:defRPr sz="115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ext">
  <p:cSld name="TITLE_1">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285500" y="2832875"/>
            <a:ext cx="3657300" cy="644700"/>
          </a:xfrm>
          <a:prstGeom prst="rect">
            <a:avLst/>
          </a:prstGeom>
          <a:effectLst>
            <a:outerShdw blurRad="57150" dist="19050" dir="5400000" algn="bl" rotWithShape="0">
              <a:srgbClr val="76A5AF">
                <a:alpha val="88000"/>
              </a:srgb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endParaRPr/>
          </a:p>
        </p:txBody>
      </p:sp>
      <p:sp>
        <p:nvSpPr>
          <p:cNvPr id="56" name="Google Shape;56;p15"/>
          <p:cNvSpPr txBox="1">
            <a:spLocks noGrp="1"/>
          </p:cNvSpPr>
          <p:nvPr>
            <p:ph type="subTitle" idx="1"/>
          </p:nvPr>
        </p:nvSpPr>
        <p:spPr>
          <a:xfrm>
            <a:off x="4144050" y="3549850"/>
            <a:ext cx="3940200" cy="4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ctrTitle"/>
          </p:nvPr>
        </p:nvSpPr>
        <p:spPr>
          <a:xfrm>
            <a:off x="1850525" y="1157925"/>
            <a:ext cx="5442900" cy="260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Clr>
                <a:schemeClr val="lt1"/>
              </a:buClr>
              <a:buSzPts val="3000"/>
              <a:buNone/>
              <a:defRPr sz="3000" b="1">
                <a:solidFill>
                  <a:schemeClr val="lt1"/>
                </a:solidFill>
              </a:defRPr>
            </a:lvl2pPr>
            <a:lvl3pPr lvl="2" algn="ctr" rtl="0">
              <a:spcBef>
                <a:spcPts val="0"/>
              </a:spcBef>
              <a:spcAft>
                <a:spcPts val="0"/>
              </a:spcAft>
              <a:buClr>
                <a:schemeClr val="lt1"/>
              </a:buClr>
              <a:buSzPts val="3000"/>
              <a:buNone/>
              <a:defRPr sz="3000" b="1">
                <a:solidFill>
                  <a:schemeClr val="lt1"/>
                </a:solidFill>
              </a:defRPr>
            </a:lvl3pPr>
            <a:lvl4pPr lvl="3" algn="ctr" rtl="0">
              <a:spcBef>
                <a:spcPts val="0"/>
              </a:spcBef>
              <a:spcAft>
                <a:spcPts val="0"/>
              </a:spcAft>
              <a:buClr>
                <a:schemeClr val="lt1"/>
              </a:buClr>
              <a:buSzPts val="3000"/>
              <a:buNone/>
              <a:defRPr sz="3000" b="1">
                <a:solidFill>
                  <a:schemeClr val="lt1"/>
                </a:solidFill>
              </a:defRPr>
            </a:lvl4pPr>
            <a:lvl5pPr lvl="4" algn="ctr" rtl="0">
              <a:spcBef>
                <a:spcPts val="0"/>
              </a:spcBef>
              <a:spcAft>
                <a:spcPts val="0"/>
              </a:spcAft>
              <a:buClr>
                <a:schemeClr val="lt1"/>
              </a:buClr>
              <a:buSzPts val="3000"/>
              <a:buNone/>
              <a:defRPr sz="3000" b="1">
                <a:solidFill>
                  <a:schemeClr val="lt1"/>
                </a:solidFill>
              </a:defRPr>
            </a:lvl5pPr>
            <a:lvl6pPr lvl="5" algn="ctr" rtl="0">
              <a:spcBef>
                <a:spcPts val="0"/>
              </a:spcBef>
              <a:spcAft>
                <a:spcPts val="0"/>
              </a:spcAft>
              <a:buClr>
                <a:schemeClr val="lt1"/>
              </a:buClr>
              <a:buSzPts val="3000"/>
              <a:buNone/>
              <a:defRPr sz="3000" b="1">
                <a:solidFill>
                  <a:schemeClr val="lt1"/>
                </a:solidFill>
              </a:defRPr>
            </a:lvl6pPr>
            <a:lvl7pPr lvl="6" algn="ctr" rtl="0">
              <a:spcBef>
                <a:spcPts val="0"/>
              </a:spcBef>
              <a:spcAft>
                <a:spcPts val="0"/>
              </a:spcAft>
              <a:buClr>
                <a:schemeClr val="lt1"/>
              </a:buClr>
              <a:buSzPts val="3000"/>
              <a:buNone/>
              <a:defRPr sz="3000" b="1">
                <a:solidFill>
                  <a:schemeClr val="lt1"/>
                </a:solidFill>
              </a:defRPr>
            </a:lvl7pPr>
            <a:lvl8pPr lvl="7" algn="ctr" rtl="0">
              <a:spcBef>
                <a:spcPts val="0"/>
              </a:spcBef>
              <a:spcAft>
                <a:spcPts val="0"/>
              </a:spcAft>
              <a:buClr>
                <a:schemeClr val="lt1"/>
              </a:buClr>
              <a:buSzPts val="3000"/>
              <a:buNone/>
              <a:defRPr sz="3000" b="1">
                <a:solidFill>
                  <a:schemeClr val="lt1"/>
                </a:solidFill>
              </a:defRPr>
            </a:lvl8pPr>
            <a:lvl9pPr lvl="8" algn="ctr" rtl="0">
              <a:spcBef>
                <a:spcPts val="0"/>
              </a:spcBef>
              <a:spcAft>
                <a:spcPts val="0"/>
              </a:spcAft>
              <a:buClr>
                <a:schemeClr val="lt1"/>
              </a:buClr>
              <a:buSzPts val="3000"/>
              <a:buNone/>
              <a:defRPr sz="3000" b="1">
                <a:solidFill>
                  <a:schemeClr val="lt1"/>
                </a:solidFill>
              </a:defRPr>
            </a:lvl9pPr>
          </a:lstStyle>
          <a:p>
            <a:endParaRPr/>
          </a:p>
        </p:txBody>
      </p:sp>
      <p:sp>
        <p:nvSpPr>
          <p:cNvPr id="59" name="Google Shape;59;p16"/>
          <p:cNvSpPr txBox="1">
            <a:spLocks noGrp="1"/>
          </p:cNvSpPr>
          <p:nvPr>
            <p:ph type="subTitle" idx="1"/>
          </p:nvPr>
        </p:nvSpPr>
        <p:spPr>
          <a:xfrm>
            <a:off x="2481900" y="3945600"/>
            <a:ext cx="4180200" cy="4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ext">
  <p:cSld name="TITLE_1_1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1273500" y="1369000"/>
            <a:ext cx="6597000" cy="210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500"/>
              <a:buNone/>
              <a:defRPr sz="45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endParaRPr/>
          </a:p>
        </p:txBody>
      </p:sp>
      <p:sp>
        <p:nvSpPr>
          <p:cNvPr id="76" name="Google Shape;76;p19"/>
          <p:cNvSpPr txBox="1">
            <a:spLocks noGrp="1"/>
          </p:cNvSpPr>
          <p:nvPr>
            <p:ph type="subTitle" idx="1"/>
          </p:nvPr>
        </p:nvSpPr>
        <p:spPr>
          <a:xfrm>
            <a:off x="2481900" y="2519525"/>
            <a:ext cx="4180200" cy="4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7" r:id="rId4"/>
    <p:sldLayoutId id="2147483658" r:id="rId5"/>
    <p:sldLayoutId id="2147483659" r:id="rId6"/>
    <p:sldLayoutId id="2147483661" r:id="rId7"/>
    <p:sldLayoutId id="2147483662" r:id="rId8"/>
    <p:sldLayoutId id="2147483665"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54"/>
        <p:cNvGrpSpPr/>
        <p:nvPr/>
      </p:nvGrpSpPr>
      <p:grpSpPr>
        <a:xfrm>
          <a:off x="0" y="0"/>
          <a:ext cx="0" cy="0"/>
          <a:chOff x="0" y="0"/>
          <a:chExt cx="0" cy="0"/>
        </a:xfrm>
      </p:grpSpPr>
      <p:sp>
        <p:nvSpPr>
          <p:cNvPr id="155" name="Google Shape;155;p36"/>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56" name="Google Shape;156;p36"/>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8"/>
          <p:cNvSpPr txBox="1">
            <a:spLocks noGrp="1"/>
          </p:cNvSpPr>
          <p:nvPr>
            <p:ph type="ctrTitle"/>
          </p:nvPr>
        </p:nvSpPr>
        <p:spPr>
          <a:xfrm>
            <a:off x="1698171" y="783771"/>
            <a:ext cx="5269929" cy="1811029"/>
          </a:xfrm>
          <a:prstGeom prst="rect">
            <a:avLst/>
          </a:prstGeom>
          <a:effectLst>
            <a:outerShdw blurRad="142875" dist="19050" dir="8760000" algn="bl" rotWithShape="0">
              <a:srgbClr val="76A5A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US" dirty="0"/>
              <a:t>Context Free Languages and the Syntax Tree </a:t>
            </a:r>
            <a:endParaRPr dirty="0"/>
          </a:p>
        </p:txBody>
      </p:sp>
      <p:sp>
        <p:nvSpPr>
          <p:cNvPr id="163" name="Google Shape;163;p38"/>
          <p:cNvSpPr txBox="1">
            <a:spLocks noGrp="1"/>
          </p:cNvSpPr>
          <p:nvPr>
            <p:ph type="subTitle" idx="1"/>
          </p:nvPr>
        </p:nvSpPr>
        <p:spPr>
          <a:xfrm>
            <a:off x="2044200" y="3402571"/>
            <a:ext cx="5055600" cy="6419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Sakhidod Amonkhojaev</a:t>
            </a:r>
          </a:p>
          <a:p>
            <a:pPr marL="0" lvl="0" indent="0" algn="ctr" rtl="0">
              <a:spcBef>
                <a:spcPts val="0"/>
              </a:spcBef>
              <a:spcAft>
                <a:spcPts val="0"/>
              </a:spcAft>
              <a:buNone/>
            </a:pPr>
            <a:r>
              <a:rPr lang="en" dirty="0"/>
              <a:t>Bolazs Molnar</a:t>
            </a:r>
            <a:endParaRPr dirty="0"/>
          </a:p>
        </p:txBody>
      </p:sp>
      <p:sp>
        <p:nvSpPr>
          <p:cNvPr id="164" name="Google Shape;164;p38"/>
          <p:cNvSpPr txBox="1">
            <a:spLocks noGrp="1"/>
          </p:cNvSpPr>
          <p:nvPr>
            <p:ph type="ctrTitle"/>
          </p:nvPr>
        </p:nvSpPr>
        <p:spPr>
          <a:xfrm>
            <a:off x="2941650" y="2679501"/>
            <a:ext cx="3287700" cy="641924"/>
          </a:xfrm>
          <a:prstGeom prst="rect">
            <a:avLst/>
          </a:prstGeom>
          <a:effectLst>
            <a:outerShdw blurRad="100013" dist="19050" dir="8460000" algn="bl" rotWithShape="0">
              <a:srgbClr val="76A5A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2200" b="0" dirty="0">
                <a:latin typeface="Montserrat ExtraLight"/>
                <a:ea typeface="Montserrat ExtraLight"/>
                <a:cs typeface="Montserrat ExtraLight"/>
                <a:sym typeface="Montserrat ExtraLight"/>
              </a:rPr>
              <a:t>Presantation made by:</a:t>
            </a:r>
            <a:endParaRPr sz="2200" b="0" dirty="0">
              <a:latin typeface="Montserrat ExtraLight"/>
              <a:ea typeface="Montserrat ExtraLight"/>
              <a:cs typeface="Montserrat ExtraLight"/>
              <a:sym typeface="Montserrat ExtraLight"/>
            </a:endParaRPr>
          </a:p>
        </p:txBody>
      </p:sp>
      <p:cxnSp>
        <p:nvCxnSpPr>
          <p:cNvPr id="165" name="Google Shape;165;p38"/>
          <p:cNvCxnSpPr/>
          <p:nvPr/>
        </p:nvCxnSpPr>
        <p:spPr>
          <a:xfrm>
            <a:off x="3190500" y="256517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2203"/>
        <p:cNvGrpSpPr/>
        <p:nvPr/>
      </p:nvGrpSpPr>
      <p:grpSpPr>
        <a:xfrm>
          <a:off x="0" y="0"/>
          <a:ext cx="0" cy="0"/>
          <a:chOff x="0" y="0"/>
          <a:chExt cx="0" cy="0"/>
        </a:xfrm>
      </p:grpSpPr>
      <p:sp>
        <p:nvSpPr>
          <p:cNvPr id="2204" name="Google Shape;2204;p72"/>
          <p:cNvSpPr txBox="1">
            <a:spLocks noGrp="1"/>
          </p:cNvSpPr>
          <p:nvPr>
            <p:ph type="title" idx="4294967295"/>
          </p:nvPr>
        </p:nvSpPr>
        <p:spPr>
          <a:xfrm>
            <a:off x="636814" y="954399"/>
            <a:ext cx="7458836" cy="8075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4000" dirty="0">
                <a:solidFill>
                  <a:schemeClr val="accent1">
                    <a:lumMod val="75000"/>
                  </a:schemeClr>
                </a:solidFill>
              </a:rPr>
              <a:t>6.6 Early-algorithm</a:t>
            </a:r>
            <a:endParaRPr sz="4000" dirty="0">
              <a:solidFill>
                <a:schemeClr val="accent1">
                  <a:lumMod val="75000"/>
                </a:schemeClr>
              </a:solidFill>
              <a:latin typeface="Arial"/>
              <a:ea typeface="Arial"/>
              <a:cs typeface="Arial"/>
              <a:sym typeface="Arial"/>
            </a:endParaRPr>
          </a:p>
        </p:txBody>
      </p:sp>
      <p:sp>
        <p:nvSpPr>
          <p:cNvPr id="2206" name="Google Shape;2206;p72"/>
          <p:cNvSpPr txBox="1">
            <a:spLocks noGrp="1"/>
          </p:cNvSpPr>
          <p:nvPr>
            <p:ph type="body" idx="4294967295"/>
          </p:nvPr>
        </p:nvSpPr>
        <p:spPr>
          <a:xfrm>
            <a:off x="81644" y="1761998"/>
            <a:ext cx="8850084" cy="25203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chemeClr val="bg1"/>
                </a:solidFill>
              </a:rPr>
              <a:t>This algorithm is essentially the same as the simple backtrack analyzer algorithm. Starting from the start symbol, it examines every possible replacement. If in any of the replacements, a terminal symbol gets to the beginning of the derived sentence form, then it checks if it is correct or not. If it is not correct, the particular phrase-structure can be discarded. In every kept first step the further replacement is checked one by one and starting with these we try every possible replacement. Incorrect paths are checked in a similar way. If we reach the end, the word can be generated and the sequence of replacement is known.</a:t>
            </a:r>
            <a:endParaRPr sz="1600" b="1" dirty="0">
              <a:solidFill>
                <a:schemeClr val="bg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39"/>
          <p:cNvSpPr txBox="1">
            <a:spLocks noGrp="1"/>
          </p:cNvSpPr>
          <p:nvPr>
            <p:ph type="body" idx="1"/>
          </p:nvPr>
        </p:nvSpPr>
        <p:spPr>
          <a:xfrm>
            <a:off x="938500" y="1246025"/>
            <a:ext cx="7172100" cy="303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1600"/>
              </a:spcAft>
              <a:buNone/>
            </a:pPr>
            <a:r>
              <a:rPr lang="en-US" dirty="0"/>
              <a:t>Type-2 Chomsky, context free grammars, are tools of syntactic analysis, as we could see at the classification of languages. Thus they are used for the grammatical description of programming and other languages in practice and in the analytical component of grammatical analyzers of interpreters of programming languages. Let us expand our knowledge on context free grammars with introducing some new rules.</a:t>
            </a:r>
          </a:p>
          <a:p>
            <a:pPr marL="0" lvl="0" indent="0" algn="l" rtl="0">
              <a:spcBef>
                <a:spcPts val="0"/>
              </a:spcBef>
              <a:spcAft>
                <a:spcPts val="1600"/>
              </a:spcAft>
              <a:buNone/>
            </a:pPr>
            <a:r>
              <a:rPr lang="en-US" dirty="0"/>
              <a:t>• An α ∈ V ∗ word can be derived from S initial symbol if it is possible to construct a syntax tree to it. </a:t>
            </a:r>
          </a:p>
          <a:p>
            <a:pPr marL="0" lvl="0" indent="0" algn="l" rtl="0">
              <a:spcBef>
                <a:spcPts val="0"/>
              </a:spcBef>
              <a:spcAft>
                <a:spcPts val="1600"/>
              </a:spcAft>
              <a:buNone/>
            </a:pPr>
            <a:r>
              <a:rPr lang="en-US" dirty="0"/>
              <a:t>• A type-2 generative grammar is not univocal if there is an α word, generated by the grammar L(G), to which two different syntax trees (not isomorph) can be constructed. </a:t>
            </a:r>
          </a:p>
          <a:p>
            <a:pPr marL="0" lvl="0" indent="0" algn="l" rtl="0">
              <a:spcBef>
                <a:spcPts val="0"/>
              </a:spcBef>
              <a:spcAft>
                <a:spcPts val="1600"/>
              </a:spcAft>
              <a:buNone/>
            </a:pPr>
            <a:r>
              <a:rPr lang="en-US" dirty="0"/>
              <a:t>• A type-2 language is only univocal if it can be generated with a univocal generative grammar.</a:t>
            </a:r>
            <a:endParaRPr dirty="0"/>
          </a:p>
        </p:txBody>
      </p:sp>
      <p:cxnSp>
        <p:nvCxnSpPr>
          <p:cNvPr id="172" name="Google Shape;172;p39"/>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3" name="Title 2">
            <a:extLst>
              <a:ext uri="{FF2B5EF4-FFF2-40B4-BE49-F238E27FC236}">
                <a16:creationId xmlns:a16="http://schemas.microsoft.com/office/drawing/2014/main" id="{D6D9A6EB-3880-D5B4-C466-FD1672021A4B}"/>
              </a:ext>
            </a:extLst>
          </p:cNvPr>
          <p:cNvSpPr>
            <a:spLocks noGrp="1"/>
          </p:cNvSpPr>
          <p:nvPr>
            <p:ph type="title"/>
          </p:nvPr>
        </p:nvSpPr>
        <p:spPr/>
        <p:txBody>
          <a:bodyPr/>
          <a:lstStyle/>
          <a:p>
            <a:r>
              <a:rPr lang="en-US" dirty="0"/>
              <a:t>6.1 Implementing Context Free Languages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1"/>
          <p:cNvSpPr txBox="1">
            <a:spLocks noGrp="1"/>
          </p:cNvSpPr>
          <p:nvPr>
            <p:ph type="ctrTitle"/>
          </p:nvPr>
        </p:nvSpPr>
        <p:spPr>
          <a:xfrm>
            <a:off x="3872530" y="476218"/>
            <a:ext cx="4757121" cy="98746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t>6.2 Syntactic</a:t>
            </a:r>
            <a:br>
              <a:rPr lang="en-US" sz="3600" dirty="0"/>
            </a:br>
            <a:r>
              <a:rPr lang="en-US" sz="3600" dirty="0"/>
              <a:t>Analyzers</a:t>
            </a:r>
            <a:endParaRPr sz="3600" dirty="0"/>
          </a:p>
        </p:txBody>
      </p:sp>
      <p:sp>
        <p:nvSpPr>
          <p:cNvPr id="195" name="Google Shape;195;p41"/>
          <p:cNvSpPr txBox="1">
            <a:spLocks noGrp="1"/>
          </p:cNvSpPr>
          <p:nvPr>
            <p:ph type="subTitle" idx="1"/>
          </p:nvPr>
        </p:nvSpPr>
        <p:spPr>
          <a:xfrm>
            <a:off x="4070570" y="1796143"/>
            <a:ext cx="5016279" cy="257991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Syntactic analyzers are parts of interpreters which decide if a program written in that language is grammatically correct or not, namely if it matches the rules of the language. More precisely, the task of the syntactic analyzer is to construct the syntax tree of a symbol sequence.</a:t>
            </a:r>
            <a:endParaRPr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2"/>
          <p:cNvSpPr txBox="1">
            <a:spLocks noGrp="1"/>
          </p:cNvSpPr>
          <p:nvPr>
            <p:ph type="subTitle" idx="1"/>
          </p:nvPr>
        </p:nvSpPr>
        <p:spPr>
          <a:xfrm>
            <a:off x="914400" y="1354387"/>
            <a:ext cx="6743743" cy="31457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There are multiple methods for that. One such algorithm is the method of recursive descent that uses the function calling a mechanism of high level programming languages . Its essence is to assign a method to every rule of type-2 grammars.</a:t>
            </a:r>
          </a:p>
          <a:p>
            <a:pPr marL="0" lvl="0" indent="0" algn="ctr" rtl="0">
              <a:spcBef>
                <a:spcPts val="0"/>
              </a:spcBef>
              <a:spcAft>
                <a:spcPts val="0"/>
              </a:spcAft>
              <a:buNone/>
            </a:pPr>
            <a:r>
              <a:rPr lang="en-US" dirty="0"/>
              <a:t> For example to rule E → </a:t>
            </a:r>
            <a:r>
              <a:rPr lang="en-US" dirty="0" err="1"/>
              <a:t>Ea</a:t>
            </a:r>
            <a:r>
              <a:rPr lang="en-US" dirty="0"/>
              <a:t> it assigns the method </a:t>
            </a:r>
            <a:r>
              <a:rPr lang="en-US" dirty="0" err="1"/>
              <a:t>method</a:t>
            </a:r>
            <a:r>
              <a:rPr lang="en-US" dirty="0"/>
              <a:t> M()</a:t>
            </a:r>
          </a:p>
          <a:p>
            <a:pPr marL="0" lvl="0" indent="0" algn="ctr" rtl="0">
              <a:spcBef>
                <a:spcPts val="0"/>
              </a:spcBef>
              <a:spcAft>
                <a:spcPts val="0"/>
              </a:spcAft>
              <a:buNone/>
            </a:pPr>
            <a:r>
              <a:rPr lang="en-US" dirty="0"/>
              <a:t> begin M() move(a) end which contains the method for traversing the text and the method for receiving the terminal symbol to be analyzed: method move(symbol) begin if symbol == </a:t>
            </a:r>
            <a:r>
              <a:rPr lang="en-US" dirty="0" err="1"/>
              <a:t>inputtape</a:t>
            </a:r>
            <a:r>
              <a:rPr lang="en-US" dirty="0"/>
              <a:t>[</a:t>
            </a:r>
            <a:r>
              <a:rPr lang="en-US" dirty="0" err="1"/>
              <a:t>i</a:t>
            </a:r>
            <a:r>
              <a:rPr lang="en-US" dirty="0"/>
              <a:t>] then </a:t>
            </a:r>
            <a:r>
              <a:rPr lang="en-US" dirty="0" err="1"/>
              <a:t>i</a:t>
            </a:r>
            <a:r>
              <a:rPr lang="en-US" dirty="0"/>
              <a:t> = </a:t>
            </a:r>
            <a:r>
              <a:rPr lang="en-US" dirty="0" err="1"/>
              <a:t>i</a:t>
            </a:r>
            <a:r>
              <a:rPr lang="en-US" dirty="0"/>
              <a:t> + 1 else</a:t>
            </a:r>
            <a:endParaRPr dirty="0"/>
          </a:p>
        </p:txBody>
      </p:sp>
      <p:sp>
        <p:nvSpPr>
          <p:cNvPr id="201" name="Google Shape;201;p42"/>
          <p:cNvSpPr txBox="1">
            <a:spLocks noGrp="1"/>
          </p:cNvSpPr>
          <p:nvPr>
            <p:ph type="ctrTitle"/>
          </p:nvPr>
        </p:nvSpPr>
        <p:spPr>
          <a:xfrm>
            <a:off x="666704" y="201819"/>
            <a:ext cx="5442900" cy="106276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6.3 Method a Recursive Descent</a:t>
            </a:r>
            <a:endParaRPr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CFG Formalism</a:t>
            </a:r>
            <a:endParaRPr dirty="0">
              <a:solidFill>
                <a:schemeClr val="accent1"/>
              </a:solidFill>
            </a:endParaRPr>
          </a:p>
        </p:txBody>
      </p:sp>
      <p:sp>
        <p:nvSpPr>
          <p:cNvPr id="215" name="Google Shape;215;p44"/>
          <p:cNvSpPr txBox="1">
            <a:spLocks noGrp="1"/>
          </p:cNvSpPr>
          <p:nvPr>
            <p:ph type="body" idx="1"/>
          </p:nvPr>
        </p:nvSpPr>
        <p:spPr>
          <a:xfrm>
            <a:off x="938500" y="1659275"/>
            <a:ext cx="4946400" cy="27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 Terminals: symbols of the alphabet of the language      being defined.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Variables (</a:t>
            </a:r>
            <a:r>
              <a:rPr lang="en-US" dirty="0" err="1"/>
              <a:t>nonterminals</a:t>
            </a:r>
            <a:r>
              <a:rPr lang="en-US" dirty="0"/>
              <a:t>): a finite set of other symbols, each of which represents a language.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Start symbol: the variable whose language is the one being </a:t>
            </a:r>
            <a:r>
              <a:rPr lang="en-US" dirty="0" err="1"/>
              <a:t>defin</a:t>
            </a:r>
            <a:endParaRPr lang="en" dirty="0"/>
          </a:p>
          <a:p>
            <a:pPr marL="0" lvl="0" indent="0" algn="l" rtl="0">
              <a:spcBef>
                <a:spcPts val="0"/>
              </a:spcBef>
              <a:spcAft>
                <a:spcPts val="0"/>
              </a:spcAft>
              <a:buNone/>
            </a:pPr>
            <a:endParaRPr dirty="0"/>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Google Shape;273;p49"/>
          <p:cNvSpPr txBox="1">
            <a:spLocks noGrp="1"/>
          </p:cNvSpPr>
          <p:nvPr>
            <p:ph type="ctrTitle"/>
          </p:nvPr>
        </p:nvSpPr>
        <p:spPr>
          <a:xfrm>
            <a:off x="-681783" y="0"/>
            <a:ext cx="6147836" cy="98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Productions</a:t>
            </a:r>
            <a:endParaRPr dirty="0"/>
          </a:p>
        </p:txBody>
      </p:sp>
      <p:sp>
        <p:nvSpPr>
          <p:cNvPr id="274" name="Google Shape;274;p49"/>
          <p:cNvSpPr txBox="1">
            <a:spLocks noGrp="1"/>
          </p:cNvSpPr>
          <p:nvPr>
            <p:ph type="subTitle" idx="1"/>
          </p:nvPr>
        </p:nvSpPr>
        <p:spPr>
          <a:xfrm>
            <a:off x="251357" y="979716"/>
            <a:ext cx="4514893" cy="294730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 A production has the form variable → string of variables and terminals</a:t>
            </a:r>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 Convention</a:t>
            </a:r>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A, B, C,. . . are variables</a:t>
            </a:r>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a, b, c,. . . are terminals</a:t>
            </a:r>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α, β, γ,. . . are strings of terminals and/or variables</a:t>
            </a:r>
          </a:p>
          <a:p>
            <a:pPr marL="0" lvl="0" indent="0" algn="ctr" rtl="0">
              <a:spcBef>
                <a:spcPts val="0"/>
              </a:spcBef>
              <a:spcAft>
                <a:spcPts val="0"/>
              </a:spcAft>
              <a:buNone/>
            </a:pPr>
            <a:endParaRPr lang="en-US" dirty="0"/>
          </a:p>
          <a:p>
            <a:pPr marL="0" lvl="0" indent="0" algn="ctr" rtl="0">
              <a:spcBef>
                <a:spcPts val="0"/>
              </a:spcBef>
              <a:spcAft>
                <a:spcPts val="0"/>
              </a:spcAft>
              <a:buNone/>
            </a:pPr>
            <a:endParaRPr lang="en-US" dirty="0"/>
          </a:p>
          <a:p>
            <a:pPr marL="0" lvl="0" indent="0" algn="ctr" rtl="0">
              <a:spcBef>
                <a:spcPts val="0"/>
              </a:spcBef>
              <a:spcAft>
                <a:spcPts val="0"/>
              </a:spcAft>
              <a:buNone/>
            </a:pPr>
            <a:endParaRPr dirty="0"/>
          </a:p>
        </p:txBody>
      </p:sp>
      <p:cxnSp>
        <p:nvCxnSpPr>
          <p:cNvPr id="275" name="Google Shape;275;p49"/>
          <p:cNvCxnSpPr/>
          <p:nvPr/>
        </p:nvCxnSpPr>
        <p:spPr>
          <a:xfrm>
            <a:off x="1067786" y="770401"/>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5"/>
        <p:cNvGrpSpPr/>
        <p:nvPr/>
      </p:nvGrpSpPr>
      <p:grpSpPr>
        <a:xfrm>
          <a:off x="0" y="0"/>
          <a:ext cx="0" cy="0"/>
          <a:chOff x="0" y="0"/>
          <a:chExt cx="0" cy="0"/>
        </a:xfrm>
      </p:grpSpPr>
      <p:sp>
        <p:nvSpPr>
          <p:cNvPr id="1986" name="Google Shape;1986;p56"/>
          <p:cNvSpPr txBox="1">
            <a:spLocks noGrp="1"/>
          </p:cNvSpPr>
          <p:nvPr>
            <p:ph type="title"/>
          </p:nvPr>
        </p:nvSpPr>
        <p:spPr>
          <a:xfrm>
            <a:off x="1518558" y="379870"/>
            <a:ext cx="5565900" cy="84874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a:t>6.4 Syntax Diagram</a:t>
            </a:r>
            <a:endParaRPr sz="4000" dirty="0"/>
          </a:p>
        </p:txBody>
      </p:sp>
      <p:sp>
        <p:nvSpPr>
          <p:cNvPr id="1987" name="Google Shape;1987;p56"/>
          <p:cNvSpPr txBox="1">
            <a:spLocks noGrp="1"/>
          </p:cNvSpPr>
          <p:nvPr>
            <p:ph type="body" idx="1"/>
          </p:nvPr>
        </p:nvSpPr>
        <p:spPr>
          <a:xfrm>
            <a:off x="1682914" y="1228617"/>
            <a:ext cx="5565900" cy="2473778"/>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After the explanation of analytical algorithms let us have a look at some syntax definition tools which can help us design and define languages that can be analyzed with the above algorithms.</a:t>
            </a:r>
            <a:endParaRPr dirty="0"/>
          </a:p>
        </p:txBody>
      </p:sp>
      <p:cxnSp>
        <p:nvCxnSpPr>
          <p:cNvPr id="1988" name="Google Shape;1988;p56"/>
          <p:cNvCxnSpPr/>
          <p:nvPr/>
        </p:nvCxnSpPr>
        <p:spPr>
          <a:xfrm>
            <a:off x="3084364" y="2820529"/>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9"/>
        <p:cNvGrpSpPr/>
        <p:nvPr/>
      </p:nvGrpSpPr>
      <p:grpSpPr>
        <a:xfrm>
          <a:off x="0" y="0"/>
          <a:ext cx="0" cy="0"/>
          <a:chOff x="0" y="0"/>
          <a:chExt cx="0" cy="0"/>
        </a:xfrm>
      </p:grpSpPr>
      <p:sp>
        <p:nvSpPr>
          <p:cNvPr id="2190" name="Google Shape;2190;p70"/>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Derivations - Intuition</a:t>
            </a:r>
            <a:endParaRPr dirty="0"/>
          </a:p>
        </p:txBody>
      </p:sp>
      <p:sp>
        <p:nvSpPr>
          <p:cNvPr id="2191" name="Google Shape;2191;p70"/>
          <p:cNvSpPr txBox="1">
            <a:spLocks noGrp="1"/>
          </p:cNvSpPr>
          <p:nvPr>
            <p:ph type="body" idx="1"/>
          </p:nvPr>
        </p:nvSpPr>
        <p:spPr>
          <a:xfrm>
            <a:off x="938500" y="1659275"/>
            <a:ext cx="4946400" cy="27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We derive strings in the language of a CFG by starting with the start symbol, and repeatedly replacing some variable A by the right side of one of its productions</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US" dirty="0"/>
              <a:t>• That is, the productions for A are those that have A on the left side of the →. </a:t>
            </a:r>
            <a:endParaRPr dirty="0"/>
          </a:p>
        </p:txBody>
      </p:sp>
      <p:cxnSp>
        <p:nvCxnSpPr>
          <p:cNvPr id="2192" name="Google Shape;2192;p70"/>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2196"/>
        <p:cNvGrpSpPr/>
        <p:nvPr/>
      </p:nvGrpSpPr>
      <p:grpSpPr>
        <a:xfrm>
          <a:off x="0" y="0"/>
          <a:ext cx="0" cy="0"/>
          <a:chOff x="0" y="0"/>
          <a:chExt cx="0" cy="0"/>
        </a:xfrm>
      </p:grpSpPr>
      <p:sp>
        <p:nvSpPr>
          <p:cNvPr id="2197" name="Google Shape;2197;p71"/>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2800" dirty="0">
                <a:solidFill>
                  <a:schemeClr val="accent1">
                    <a:lumMod val="75000"/>
                  </a:schemeClr>
                </a:solidFill>
              </a:rPr>
              <a:t>6.5 EBNF - Extended </a:t>
            </a:r>
            <a:r>
              <a:rPr lang="en-US" sz="2800" dirty="0" err="1">
                <a:solidFill>
                  <a:schemeClr val="accent1">
                    <a:lumMod val="75000"/>
                  </a:schemeClr>
                </a:solidFill>
              </a:rPr>
              <a:t>Bachus</a:t>
            </a:r>
            <a:r>
              <a:rPr lang="en-US" sz="2800" dirty="0">
                <a:solidFill>
                  <a:schemeClr val="accent1">
                    <a:lumMod val="75000"/>
                  </a:schemeClr>
                </a:solidFill>
              </a:rPr>
              <a:t>-Noir Form</a:t>
            </a:r>
            <a:endParaRPr sz="2800" dirty="0">
              <a:solidFill>
                <a:schemeClr val="accent1">
                  <a:lumMod val="75000"/>
                </a:schemeClr>
              </a:solidFill>
              <a:latin typeface="Arial"/>
              <a:ea typeface="Arial"/>
              <a:cs typeface="Arial"/>
              <a:sym typeface="Arial"/>
            </a:endParaRPr>
          </a:p>
        </p:txBody>
      </p:sp>
      <p:sp>
        <p:nvSpPr>
          <p:cNvPr id="2198" name="Google Shape;2198;p71"/>
          <p:cNvSpPr txBox="1">
            <a:spLocks noGrp="1"/>
          </p:cNvSpPr>
          <p:nvPr>
            <p:ph type="body" idx="4294967295"/>
          </p:nvPr>
        </p:nvSpPr>
        <p:spPr>
          <a:xfrm rot="10800000" flipV="1">
            <a:off x="106135" y="1608364"/>
            <a:ext cx="8939893" cy="3167744"/>
          </a:xfrm>
          <a:prstGeom prst="rect">
            <a:avLst/>
          </a:prstGeom>
        </p:spPr>
        <p:txBody>
          <a:bodyPr spcFirstLastPara="1" wrap="square" lIns="91425" tIns="91425" rIns="91425" bIns="91425" anchor="t" anchorCtr="0">
            <a:noAutofit/>
          </a:bodyPr>
          <a:lstStyle/>
          <a:p>
            <a:pPr marL="0" marR="0" lvl="0" indent="0" algn="l" rtl="0">
              <a:lnSpc>
                <a:spcPct val="115000"/>
              </a:lnSpc>
              <a:spcBef>
                <a:spcPts val="1400"/>
              </a:spcBef>
              <a:spcAft>
                <a:spcPts val="0"/>
              </a:spcAft>
              <a:buNone/>
            </a:pPr>
            <a:r>
              <a:rPr lang="en-US" sz="2000" dirty="0">
                <a:solidFill>
                  <a:schemeClr val="bg1">
                    <a:lumMod val="95000"/>
                  </a:schemeClr>
                </a:solidFill>
              </a:rPr>
              <a:t>The EBNF form is a syntax definition tool which is unlike the syntax diagram, shown previously, is not graphical but uses a character notation system. It is often used for the description of syntax of programming languages but it is also good for command line operating system command</a:t>
            </a:r>
          </a:p>
          <a:p>
            <a:pPr marL="0" marR="0" lvl="0" indent="0" algn="l" rtl="0">
              <a:lnSpc>
                <a:spcPct val="115000"/>
              </a:lnSpc>
              <a:spcBef>
                <a:spcPts val="1400"/>
              </a:spcBef>
              <a:spcAft>
                <a:spcPts val="0"/>
              </a:spcAft>
              <a:buNone/>
            </a:pPr>
            <a:r>
              <a:rPr lang="en-US" sz="2000" dirty="0">
                <a:solidFill>
                  <a:schemeClr val="bg1"/>
                </a:solidFill>
              </a:rPr>
              <a:t>The following list contains the description of components with which we can write an EBNF (it is one possible EBNF implementation but there are other variations as well).</a:t>
            </a:r>
            <a:endParaRPr lang="en-US" sz="2000" dirty="0">
              <a:solidFill>
                <a:schemeClr val="bg1"/>
              </a:solidFill>
              <a:latin typeface="Arial"/>
              <a:ea typeface="Arial"/>
              <a:cs typeface="Arial"/>
              <a:sym typeface="Arial"/>
            </a:endParaRPr>
          </a:p>
        </p:txBody>
      </p:sp>
    </p:spTree>
  </p:cSld>
  <p:clrMapOvr>
    <a:masterClrMapping/>
  </p:clrMapOvr>
  <p:transition spd="slow">
    <p:randomBar dir="vert"/>
  </p:transition>
</p:sld>
</file>

<file path=ppt/theme/theme1.xml><?xml version="1.0" encoding="utf-8"?>
<a:theme xmlns:a="http://schemas.openxmlformats.org/drawingml/2006/main" name="Futuristic Background by Slidesgo">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735</Words>
  <Application>Microsoft Office PowerPoint</Application>
  <PresentationFormat>On-screen Show (16:9)</PresentationFormat>
  <Paragraphs>44</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Montserrat</vt:lpstr>
      <vt:lpstr>Montserrat ExtraBold</vt:lpstr>
      <vt:lpstr>Montserrat ExtraLight</vt:lpstr>
      <vt:lpstr>Proxima Nova</vt:lpstr>
      <vt:lpstr>Proxima Nova Semibold</vt:lpstr>
      <vt:lpstr>Futuristic Background by Slidesgo</vt:lpstr>
      <vt:lpstr>Slidesgo Final Pages</vt:lpstr>
      <vt:lpstr>Context Free Languages and the Syntax Tree </vt:lpstr>
      <vt:lpstr>6.1 Implementing Context Free Languages</vt:lpstr>
      <vt:lpstr>6.2 Syntactic Analyzers</vt:lpstr>
      <vt:lpstr>6.3 Method a Recursive Descent</vt:lpstr>
      <vt:lpstr>CFG Formalism</vt:lpstr>
      <vt:lpstr>Productions</vt:lpstr>
      <vt:lpstr>6.4 Syntax Diagram</vt:lpstr>
      <vt:lpstr>Derivations - Intuition</vt:lpstr>
      <vt:lpstr>6.5 EBNF - Extended Bachus-Noir Form</vt:lpstr>
      <vt:lpstr>6.6 Early-algorithm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OKKKK</dc:creator>
  <cp:lastModifiedBy>sahidod24@gmail.com</cp:lastModifiedBy>
  <cp:revision>4</cp:revision>
  <dcterms:modified xsi:type="dcterms:W3CDTF">2022-11-02T20:49:00Z</dcterms:modified>
</cp:coreProperties>
</file>