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4" r:id="rId7"/>
    <p:sldId id="266" r:id="rId8"/>
    <p:sldId id="270" r:id="rId9"/>
    <p:sldId id="271" r:id="rId10"/>
    <p:sldId id="286" r:id="rId11"/>
    <p:sldId id="287" r:id="rId12"/>
    <p:sldId id="283" r:id="rId13"/>
  </p:sldIdLst>
  <p:sldSz cx="9144000" cy="5143500" type="screen16x9"/>
  <p:notesSz cx="6858000" cy="9144000"/>
  <p:embeddedFontLst>
    <p:embeddedFont>
      <p:font typeface="Archivo" panose="020B0604020202020204" charset="0"/>
      <p:regular r:id="rId15"/>
      <p:bold r:id="rId16"/>
      <p:italic r:id="rId17"/>
      <p:boldItalic r:id="rId18"/>
    </p:embeddedFont>
    <p:embeddedFont>
      <p:font typeface="Archivo Light" panose="020B0604020202020204" charset="0"/>
      <p:regular r:id="rId19"/>
      <p:bold r:id="rId20"/>
      <p:italic r:id="rId21"/>
      <p:boldItalic r:id="rId22"/>
    </p:embeddedFont>
    <p:embeddedFont>
      <p:font typeface="Cuprum" panose="020B0604020202020204" charset="0"/>
      <p:regular r:id="rId23"/>
      <p:bold r:id="rId24"/>
      <p:italic r:id="rId25"/>
      <p:boldItalic r:id="rId26"/>
    </p:embeddedFont>
    <p:embeddedFont>
      <p:font typeface="Orbitron" panose="020B0604020202020204" charset="0"/>
      <p:regular r:id="rId27"/>
      <p:bold r:id="rId28"/>
    </p:embeddedFont>
    <p:embeddedFont>
      <p:font typeface="Roboto Condensed Light" panose="02000000000000000000" pitchFamily="2" charset="0"/>
      <p:regular r:id="rId29"/>
      <p: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CAAEFED-9C50-4F73-AD87-080B84CF27BC}">
  <a:tblStyle styleId="{7CAAEFED-9C50-4F73-AD87-080B84CF27B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42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font" Target="fonts/font14.fntdata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font" Target="fonts/font13.fntdata"/><Relationship Id="rId30" Type="http://schemas.openxmlformats.org/officeDocument/2006/relationships/font" Target="fonts/font16.fnt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" name="Google Shape;1378;g11ff4044692_0_6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9" name="Google Shape;1379;g11ff4044692_0_6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2" name="Google Shape;3672;gf7d89ae380_1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3" name="Google Shape;3673;gf7d89ae380_1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9" name="Google Shape;1929;gf7d89ae380_1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0" name="Google Shape;1930;gf7d89ae380_1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07284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" name="Google Shape;2868;gf7d89ae380_1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9" name="Google Shape;2869;gf7d89ae380_1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" name="Google Shape;1540;g99f2f57a71_0_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1" name="Google Shape;1541;g99f2f57a71_0_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3" name="Google Shape;1563;gbd6c00e730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4" name="Google Shape;1564;gbd6c00e730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8" name="Google Shape;1588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9" name="Google Shape;1589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" name="Google Shape;1636;gf7d89ae380_1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7" name="Google Shape;1637;gf7d89ae380_1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9" name="Google Shape;1809;g112e1aada3f_0_25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0" name="Google Shape;1810;g112e1aada3f_0_25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9" name="Google Shape;1929;gf7d89ae380_1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0" name="Google Shape;1930;gf7d89ae380_1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Google Shape;2058;gf31fdcabdc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9" name="Google Shape;2059;gf31fdcabdc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2" name="Google Shape;2102;gf7d89ae380_1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3" name="Google Shape;2103;gf7d89ae380_1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100" y="1166625"/>
            <a:ext cx="4640100" cy="2232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093" y="3398924"/>
            <a:ext cx="42327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198627" y="452709"/>
            <a:ext cx="232368" cy="973684"/>
            <a:chOff x="6656577" y="3252597"/>
            <a:chExt cx="232368" cy="973684"/>
          </a:xfrm>
        </p:grpSpPr>
        <p:sp>
          <p:nvSpPr>
            <p:cNvPr id="12" name="Google Shape;12;p2"/>
            <p:cNvSpPr/>
            <p:nvPr/>
          </p:nvSpPr>
          <p:spPr>
            <a:xfrm>
              <a:off x="6797232" y="325259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69" y="3937"/>
                    <a:pt x="3936" y="3069"/>
                    <a:pt x="3936" y="1969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6797232" y="3434438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69" y="3936"/>
                    <a:pt x="3936" y="3036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6797232" y="361704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69" y="3936"/>
                    <a:pt x="3936" y="3036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6656577" y="325259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36" y="3937"/>
                    <a:pt x="3937" y="3069"/>
                    <a:pt x="3937" y="1969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6656577" y="3434438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36" y="3936"/>
                    <a:pt x="3937" y="3036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6656577" y="361704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36" y="3936"/>
                    <a:pt x="3937" y="3036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6797232" y="376935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69" y="3936"/>
                    <a:pt x="3936" y="3069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6797232" y="3951936"/>
              <a:ext cx="91712" cy="91736"/>
            </a:xfrm>
            <a:custGeom>
              <a:avLst/>
              <a:gdLst/>
              <a:ahLst/>
              <a:cxnLst/>
              <a:rect l="l" t="t" r="r" b="b"/>
              <a:pathLst>
                <a:path w="3937" h="3938" extrusionOk="0">
                  <a:moveTo>
                    <a:pt x="1968" y="1"/>
                  </a:moveTo>
                  <a:cubicBezTo>
                    <a:pt x="901" y="1"/>
                    <a:pt x="0" y="902"/>
                    <a:pt x="0" y="1969"/>
                  </a:cubicBezTo>
                  <a:cubicBezTo>
                    <a:pt x="0" y="3070"/>
                    <a:pt x="901" y="3937"/>
                    <a:pt x="1968" y="3937"/>
                  </a:cubicBezTo>
                  <a:cubicBezTo>
                    <a:pt x="3069" y="3937"/>
                    <a:pt x="3936" y="3070"/>
                    <a:pt x="3936" y="1969"/>
                  </a:cubicBezTo>
                  <a:cubicBezTo>
                    <a:pt x="3936" y="902"/>
                    <a:pt x="3069" y="1"/>
                    <a:pt x="1968" y="1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6798001" y="4135338"/>
              <a:ext cx="90944" cy="90944"/>
            </a:xfrm>
            <a:custGeom>
              <a:avLst/>
              <a:gdLst/>
              <a:ahLst/>
              <a:cxnLst/>
              <a:rect l="l" t="t" r="r" b="b"/>
              <a:pathLst>
                <a:path w="3904" h="3904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cubicBezTo>
                    <a:pt x="0" y="3036"/>
                    <a:pt x="868" y="3903"/>
                    <a:pt x="1935" y="3903"/>
                  </a:cubicBezTo>
                  <a:cubicBezTo>
                    <a:pt x="3036" y="3903"/>
                    <a:pt x="3903" y="3036"/>
                    <a:pt x="3903" y="1935"/>
                  </a:cubicBezTo>
                  <a:cubicBezTo>
                    <a:pt x="3903" y="868"/>
                    <a:pt x="3036" y="0"/>
                    <a:pt x="1935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6656577" y="376935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36" y="3936"/>
                    <a:pt x="3937" y="3069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6656577" y="3951936"/>
              <a:ext cx="91712" cy="91736"/>
            </a:xfrm>
            <a:custGeom>
              <a:avLst/>
              <a:gdLst/>
              <a:ahLst/>
              <a:cxnLst/>
              <a:rect l="l" t="t" r="r" b="b"/>
              <a:pathLst>
                <a:path w="3937" h="3938" extrusionOk="0">
                  <a:moveTo>
                    <a:pt x="1968" y="1"/>
                  </a:moveTo>
                  <a:cubicBezTo>
                    <a:pt x="901" y="1"/>
                    <a:pt x="0" y="902"/>
                    <a:pt x="0" y="1969"/>
                  </a:cubicBezTo>
                  <a:cubicBezTo>
                    <a:pt x="0" y="3070"/>
                    <a:pt x="901" y="3937"/>
                    <a:pt x="1968" y="3937"/>
                  </a:cubicBezTo>
                  <a:cubicBezTo>
                    <a:pt x="3036" y="3937"/>
                    <a:pt x="3937" y="3070"/>
                    <a:pt x="3937" y="1969"/>
                  </a:cubicBezTo>
                  <a:cubicBezTo>
                    <a:pt x="3937" y="902"/>
                    <a:pt x="3036" y="1"/>
                    <a:pt x="1968" y="1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6656577" y="4135338"/>
              <a:ext cx="91712" cy="90944"/>
            </a:xfrm>
            <a:custGeom>
              <a:avLst/>
              <a:gdLst/>
              <a:ahLst/>
              <a:cxnLst/>
              <a:rect l="l" t="t" r="r" b="b"/>
              <a:pathLst>
                <a:path w="3937" h="3904" extrusionOk="0">
                  <a:moveTo>
                    <a:pt x="1968" y="0"/>
                  </a:moveTo>
                  <a:cubicBezTo>
                    <a:pt x="901" y="0"/>
                    <a:pt x="0" y="868"/>
                    <a:pt x="0" y="1935"/>
                  </a:cubicBezTo>
                  <a:cubicBezTo>
                    <a:pt x="0" y="3036"/>
                    <a:pt x="868" y="3903"/>
                    <a:pt x="1968" y="3903"/>
                  </a:cubicBezTo>
                  <a:cubicBezTo>
                    <a:pt x="3069" y="3903"/>
                    <a:pt x="3937" y="3036"/>
                    <a:pt x="3937" y="1935"/>
                  </a:cubicBezTo>
                  <a:cubicBezTo>
                    <a:pt x="3937" y="868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24;p2"/>
          <p:cNvGrpSpPr/>
          <p:nvPr/>
        </p:nvGrpSpPr>
        <p:grpSpPr>
          <a:xfrm>
            <a:off x="783960" y="4261704"/>
            <a:ext cx="518269" cy="328105"/>
            <a:chOff x="783960" y="4261704"/>
            <a:chExt cx="518269" cy="328105"/>
          </a:xfrm>
        </p:grpSpPr>
        <p:sp>
          <p:nvSpPr>
            <p:cNvPr id="25" name="Google Shape;25;p2"/>
            <p:cNvSpPr/>
            <p:nvPr/>
          </p:nvSpPr>
          <p:spPr>
            <a:xfrm>
              <a:off x="1072397" y="4333585"/>
              <a:ext cx="69145" cy="69145"/>
            </a:xfrm>
            <a:custGeom>
              <a:avLst/>
              <a:gdLst/>
              <a:ahLst/>
              <a:cxnLst/>
              <a:rect l="l" t="t" r="r" b="b"/>
              <a:pathLst>
                <a:path w="2503" h="2503" extrusionOk="0">
                  <a:moveTo>
                    <a:pt x="1234" y="1"/>
                  </a:moveTo>
                  <a:cubicBezTo>
                    <a:pt x="534" y="1"/>
                    <a:pt x="0" y="535"/>
                    <a:pt x="0" y="1268"/>
                  </a:cubicBezTo>
                  <a:cubicBezTo>
                    <a:pt x="0" y="1969"/>
                    <a:pt x="534" y="2503"/>
                    <a:pt x="1234" y="2503"/>
                  </a:cubicBezTo>
                  <a:cubicBezTo>
                    <a:pt x="1968" y="2503"/>
                    <a:pt x="2502" y="1969"/>
                    <a:pt x="2502" y="1268"/>
                  </a:cubicBezTo>
                  <a:cubicBezTo>
                    <a:pt x="2502" y="601"/>
                    <a:pt x="1902" y="1"/>
                    <a:pt x="1234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" name="Google Shape;26;p2"/>
            <p:cNvGrpSpPr/>
            <p:nvPr/>
          </p:nvGrpSpPr>
          <p:grpSpPr>
            <a:xfrm>
              <a:off x="783960" y="4261704"/>
              <a:ext cx="518269" cy="328105"/>
              <a:chOff x="783960" y="4261704"/>
              <a:chExt cx="518269" cy="328105"/>
            </a:xfrm>
          </p:grpSpPr>
          <p:sp>
            <p:nvSpPr>
              <p:cNvPr id="27" name="Google Shape;27;p2"/>
              <p:cNvSpPr/>
              <p:nvPr/>
            </p:nvSpPr>
            <p:spPr>
              <a:xfrm>
                <a:off x="1216509" y="4325297"/>
                <a:ext cx="85720" cy="8572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3103" extrusionOk="0">
                    <a:moveTo>
                      <a:pt x="1534" y="601"/>
                    </a:moveTo>
                    <a:cubicBezTo>
                      <a:pt x="2035" y="601"/>
                      <a:pt x="2502" y="1001"/>
                      <a:pt x="2502" y="1568"/>
                    </a:cubicBezTo>
                    <a:cubicBezTo>
                      <a:pt x="2502" y="2102"/>
                      <a:pt x="2102" y="2502"/>
                      <a:pt x="1534" y="2502"/>
                    </a:cubicBezTo>
                    <a:cubicBezTo>
                      <a:pt x="1001" y="2502"/>
                      <a:pt x="600" y="2102"/>
                      <a:pt x="600" y="1568"/>
                    </a:cubicBezTo>
                    <a:cubicBezTo>
                      <a:pt x="600" y="1001"/>
                      <a:pt x="1001" y="601"/>
                      <a:pt x="1534" y="601"/>
                    </a:cubicBezTo>
                    <a:close/>
                    <a:moveTo>
                      <a:pt x="1534" y="1"/>
                    </a:moveTo>
                    <a:cubicBezTo>
                      <a:pt x="701" y="1"/>
                      <a:pt x="0" y="734"/>
                      <a:pt x="0" y="1568"/>
                    </a:cubicBezTo>
                    <a:cubicBezTo>
                      <a:pt x="0" y="2402"/>
                      <a:pt x="701" y="3103"/>
                      <a:pt x="1534" y="3103"/>
                    </a:cubicBezTo>
                    <a:cubicBezTo>
                      <a:pt x="2368" y="3103"/>
                      <a:pt x="3036" y="2436"/>
                      <a:pt x="3102" y="1568"/>
                    </a:cubicBezTo>
                    <a:cubicBezTo>
                      <a:pt x="3102" y="734"/>
                      <a:pt x="2368" y="1"/>
                      <a:pt x="1534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1057995" y="4504061"/>
                <a:ext cx="84809" cy="85748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3104" extrusionOk="0">
                    <a:moveTo>
                      <a:pt x="1535" y="601"/>
                    </a:moveTo>
                    <a:cubicBezTo>
                      <a:pt x="2069" y="601"/>
                      <a:pt x="2536" y="1035"/>
                      <a:pt x="2502" y="1535"/>
                    </a:cubicBezTo>
                    <a:cubicBezTo>
                      <a:pt x="2502" y="2069"/>
                      <a:pt x="2069" y="2503"/>
                      <a:pt x="1535" y="2503"/>
                    </a:cubicBezTo>
                    <a:cubicBezTo>
                      <a:pt x="1001" y="2503"/>
                      <a:pt x="568" y="2069"/>
                      <a:pt x="568" y="1535"/>
                    </a:cubicBezTo>
                    <a:cubicBezTo>
                      <a:pt x="568" y="1002"/>
                      <a:pt x="1001" y="601"/>
                      <a:pt x="1535" y="601"/>
                    </a:cubicBezTo>
                    <a:close/>
                    <a:moveTo>
                      <a:pt x="1535" y="1"/>
                    </a:moveTo>
                    <a:cubicBezTo>
                      <a:pt x="701" y="1"/>
                      <a:pt x="1" y="701"/>
                      <a:pt x="1" y="1535"/>
                    </a:cubicBezTo>
                    <a:cubicBezTo>
                      <a:pt x="1" y="2369"/>
                      <a:pt x="701" y="3103"/>
                      <a:pt x="1535" y="3103"/>
                    </a:cubicBezTo>
                    <a:cubicBezTo>
                      <a:pt x="2402" y="3103"/>
                      <a:pt x="3069" y="2369"/>
                      <a:pt x="3069" y="1535"/>
                    </a:cubicBezTo>
                    <a:cubicBezTo>
                      <a:pt x="3069" y="701"/>
                      <a:pt x="2369" y="1"/>
                      <a:pt x="1535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883495" y="4261704"/>
                <a:ext cx="15691" cy="213818"/>
              </a:xfrm>
              <a:custGeom>
                <a:avLst/>
                <a:gdLst/>
                <a:ahLst/>
                <a:cxnLst/>
                <a:rect l="l" t="t" r="r" b="b"/>
                <a:pathLst>
                  <a:path w="568" h="7740" extrusionOk="0">
                    <a:moveTo>
                      <a:pt x="300" y="1"/>
                    </a:moveTo>
                    <a:cubicBezTo>
                      <a:pt x="133" y="1"/>
                      <a:pt x="0" y="134"/>
                      <a:pt x="0" y="301"/>
                    </a:cubicBezTo>
                    <a:lnTo>
                      <a:pt x="0" y="7440"/>
                    </a:lnTo>
                    <a:cubicBezTo>
                      <a:pt x="0" y="7606"/>
                      <a:pt x="133" y="7740"/>
                      <a:pt x="300" y="7740"/>
                    </a:cubicBezTo>
                    <a:cubicBezTo>
                      <a:pt x="400" y="7740"/>
                      <a:pt x="534" y="7606"/>
                      <a:pt x="567" y="7440"/>
                    </a:cubicBezTo>
                    <a:lnTo>
                      <a:pt x="567" y="301"/>
                    </a:lnTo>
                    <a:cubicBezTo>
                      <a:pt x="567" y="134"/>
                      <a:pt x="467" y="1"/>
                      <a:pt x="300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783960" y="4360326"/>
                <a:ext cx="213818" cy="15691"/>
              </a:xfrm>
              <a:custGeom>
                <a:avLst/>
                <a:gdLst/>
                <a:ahLst/>
                <a:cxnLst/>
                <a:rect l="l" t="t" r="r" b="b"/>
                <a:pathLst>
                  <a:path w="7740" h="568" extrusionOk="0">
                    <a:moveTo>
                      <a:pt x="301" y="0"/>
                    </a:moveTo>
                    <a:cubicBezTo>
                      <a:pt x="134" y="0"/>
                      <a:pt x="0" y="134"/>
                      <a:pt x="0" y="300"/>
                    </a:cubicBezTo>
                    <a:cubicBezTo>
                      <a:pt x="0" y="467"/>
                      <a:pt x="134" y="567"/>
                      <a:pt x="301" y="567"/>
                    </a:cubicBezTo>
                    <a:lnTo>
                      <a:pt x="7439" y="567"/>
                    </a:lnTo>
                    <a:cubicBezTo>
                      <a:pt x="7606" y="567"/>
                      <a:pt x="7739" y="467"/>
                      <a:pt x="7739" y="300"/>
                    </a:cubicBezTo>
                    <a:cubicBezTo>
                      <a:pt x="7739" y="100"/>
                      <a:pt x="7606" y="0"/>
                      <a:pt x="7439" y="0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1" name="Google Shape;31;p2"/>
          <p:cNvGrpSpPr/>
          <p:nvPr/>
        </p:nvGrpSpPr>
        <p:grpSpPr>
          <a:xfrm>
            <a:off x="107062" y="345649"/>
            <a:ext cx="4182177" cy="4176917"/>
            <a:chOff x="3047674" y="939549"/>
            <a:chExt cx="4182177" cy="4176917"/>
          </a:xfrm>
        </p:grpSpPr>
        <p:sp>
          <p:nvSpPr>
            <p:cNvPr id="32" name="Google Shape;32;p2"/>
            <p:cNvSpPr/>
            <p:nvPr/>
          </p:nvSpPr>
          <p:spPr>
            <a:xfrm>
              <a:off x="6974568" y="939549"/>
              <a:ext cx="15691" cy="212906"/>
            </a:xfrm>
            <a:custGeom>
              <a:avLst/>
              <a:gdLst/>
              <a:ahLst/>
              <a:cxnLst/>
              <a:rect l="l" t="t" r="r" b="b"/>
              <a:pathLst>
                <a:path w="568" h="7707" extrusionOk="0">
                  <a:moveTo>
                    <a:pt x="267" y="1"/>
                  </a:moveTo>
                  <a:cubicBezTo>
                    <a:pt x="100" y="1"/>
                    <a:pt x="0" y="101"/>
                    <a:pt x="0" y="268"/>
                  </a:cubicBezTo>
                  <a:lnTo>
                    <a:pt x="0" y="7406"/>
                  </a:lnTo>
                  <a:cubicBezTo>
                    <a:pt x="0" y="7573"/>
                    <a:pt x="100" y="7706"/>
                    <a:pt x="267" y="7706"/>
                  </a:cubicBezTo>
                  <a:cubicBezTo>
                    <a:pt x="400" y="7706"/>
                    <a:pt x="534" y="7573"/>
                    <a:pt x="567" y="7406"/>
                  </a:cubicBezTo>
                  <a:lnTo>
                    <a:pt x="567" y="268"/>
                  </a:lnTo>
                  <a:cubicBezTo>
                    <a:pt x="567" y="101"/>
                    <a:pt x="434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875033" y="1037232"/>
              <a:ext cx="212906" cy="15691"/>
            </a:xfrm>
            <a:custGeom>
              <a:avLst/>
              <a:gdLst/>
              <a:ahLst/>
              <a:cxnLst/>
              <a:rect l="l" t="t" r="r" b="b"/>
              <a:pathLst>
                <a:path w="7707" h="568" extrusionOk="0">
                  <a:moveTo>
                    <a:pt x="301" y="1"/>
                  </a:moveTo>
                  <a:cubicBezTo>
                    <a:pt x="134" y="1"/>
                    <a:pt x="1" y="134"/>
                    <a:pt x="1" y="301"/>
                  </a:cubicBezTo>
                  <a:cubicBezTo>
                    <a:pt x="1" y="468"/>
                    <a:pt x="134" y="568"/>
                    <a:pt x="301" y="568"/>
                  </a:cubicBezTo>
                  <a:lnTo>
                    <a:pt x="7439" y="568"/>
                  </a:lnTo>
                  <a:cubicBezTo>
                    <a:pt x="7606" y="568"/>
                    <a:pt x="7706" y="468"/>
                    <a:pt x="7706" y="301"/>
                  </a:cubicBezTo>
                  <a:cubicBezTo>
                    <a:pt x="7706" y="101"/>
                    <a:pt x="7606" y="1"/>
                    <a:pt x="7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7074406" y="1181381"/>
              <a:ext cx="155446" cy="160916"/>
            </a:xfrm>
            <a:custGeom>
              <a:avLst/>
              <a:gdLst/>
              <a:ahLst/>
              <a:cxnLst/>
              <a:rect l="l" t="t" r="r" b="b"/>
              <a:pathLst>
                <a:path w="5627" h="5825" extrusionOk="0">
                  <a:moveTo>
                    <a:pt x="673" y="0"/>
                  </a:moveTo>
                  <a:cubicBezTo>
                    <a:pt x="305" y="0"/>
                    <a:pt x="1" y="343"/>
                    <a:pt x="55" y="754"/>
                  </a:cubicBezTo>
                  <a:lnTo>
                    <a:pt x="623" y="5290"/>
                  </a:lnTo>
                  <a:cubicBezTo>
                    <a:pt x="669" y="5613"/>
                    <a:pt x="955" y="5825"/>
                    <a:pt x="1248" y="5825"/>
                  </a:cubicBezTo>
                  <a:cubicBezTo>
                    <a:pt x="1378" y="5825"/>
                    <a:pt x="1510" y="5783"/>
                    <a:pt x="1623" y="5690"/>
                  </a:cubicBezTo>
                  <a:lnTo>
                    <a:pt x="5259" y="2922"/>
                  </a:lnTo>
                  <a:cubicBezTo>
                    <a:pt x="5626" y="2622"/>
                    <a:pt x="5526" y="2021"/>
                    <a:pt x="5126" y="1821"/>
                  </a:cubicBezTo>
                  <a:lnTo>
                    <a:pt x="923" y="53"/>
                  </a:lnTo>
                  <a:cubicBezTo>
                    <a:pt x="839" y="17"/>
                    <a:pt x="754" y="0"/>
                    <a:pt x="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6656876" y="5030718"/>
              <a:ext cx="84809" cy="85748"/>
            </a:xfrm>
            <a:custGeom>
              <a:avLst/>
              <a:gdLst/>
              <a:ahLst/>
              <a:cxnLst/>
              <a:rect l="l" t="t" r="r" b="b"/>
              <a:pathLst>
                <a:path w="3070" h="3104" extrusionOk="0">
                  <a:moveTo>
                    <a:pt x="1535" y="1"/>
                  </a:moveTo>
                  <a:cubicBezTo>
                    <a:pt x="701" y="1"/>
                    <a:pt x="1" y="701"/>
                    <a:pt x="1" y="1535"/>
                  </a:cubicBezTo>
                  <a:cubicBezTo>
                    <a:pt x="1" y="2369"/>
                    <a:pt x="701" y="3103"/>
                    <a:pt x="1535" y="3103"/>
                  </a:cubicBezTo>
                  <a:cubicBezTo>
                    <a:pt x="2369" y="3103"/>
                    <a:pt x="3070" y="2369"/>
                    <a:pt x="3070" y="1535"/>
                  </a:cubicBezTo>
                  <a:cubicBezTo>
                    <a:pt x="3070" y="701"/>
                    <a:pt x="2369" y="1"/>
                    <a:pt x="15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6533418" y="4684960"/>
              <a:ext cx="175087" cy="191303"/>
            </a:xfrm>
            <a:custGeom>
              <a:avLst/>
              <a:gdLst/>
              <a:ahLst/>
              <a:cxnLst/>
              <a:rect l="l" t="t" r="r" b="b"/>
              <a:pathLst>
                <a:path w="6338" h="6925" extrusionOk="0">
                  <a:moveTo>
                    <a:pt x="749" y="0"/>
                  </a:moveTo>
                  <a:cubicBezTo>
                    <a:pt x="358" y="0"/>
                    <a:pt x="0" y="307"/>
                    <a:pt x="0" y="708"/>
                  </a:cubicBezTo>
                  <a:lnTo>
                    <a:pt x="0" y="6179"/>
                  </a:lnTo>
                  <a:cubicBezTo>
                    <a:pt x="0" y="6626"/>
                    <a:pt x="351" y="6925"/>
                    <a:pt x="737" y="6925"/>
                  </a:cubicBezTo>
                  <a:cubicBezTo>
                    <a:pt x="870" y="6925"/>
                    <a:pt x="1006" y="6890"/>
                    <a:pt x="1134" y="6813"/>
                  </a:cubicBezTo>
                  <a:lnTo>
                    <a:pt x="5838" y="4111"/>
                  </a:lnTo>
                  <a:cubicBezTo>
                    <a:pt x="6338" y="3811"/>
                    <a:pt x="6338" y="3077"/>
                    <a:pt x="5838" y="2810"/>
                  </a:cubicBezTo>
                  <a:lnTo>
                    <a:pt x="1134" y="108"/>
                  </a:lnTo>
                  <a:cubicBezTo>
                    <a:pt x="1010" y="34"/>
                    <a:pt x="878" y="0"/>
                    <a:pt x="7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047674" y="3856443"/>
              <a:ext cx="69145" cy="69118"/>
            </a:xfrm>
            <a:custGeom>
              <a:avLst/>
              <a:gdLst/>
              <a:ahLst/>
              <a:cxnLst/>
              <a:rect l="l" t="t" r="r" b="b"/>
              <a:pathLst>
                <a:path w="2503" h="2502" extrusionOk="0">
                  <a:moveTo>
                    <a:pt x="1268" y="0"/>
                  </a:moveTo>
                  <a:cubicBezTo>
                    <a:pt x="534" y="0"/>
                    <a:pt x="1" y="534"/>
                    <a:pt x="1" y="1234"/>
                  </a:cubicBezTo>
                  <a:cubicBezTo>
                    <a:pt x="1" y="1968"/>
                    <a:pt x="534" y="2502"/>
                    <a:pt x="1268" y="2502"/>
                  </a:cubicBezTo>
                  <a:cubicBezTo>
                    <a:pt x="1969" y="2502"/>
                    <a:pt x="2502" y="1968"/>
                    <a:pt x="2502" y="1234"/>
                  </a:cubicBezTo>
                  <a:cubicBezTo>
                    <a:pt x="2502" y="534"/>
                    <a:pt x="1935" y="0"/>
                    <a:pt x="1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191437" y="3990978"/>
              <a:ext cx="85720" cy="85720"/>
            </a:xfrm>
            <a:custGeom>
              <a:avLst/>
              <a:gdLst/>
              <a:ahLst/>
              <a:cxnLst/>
              <a:rect l="l" t="t" r="r" b="b"/>
              <a:pathLst>
                <a:path w="3103" h="3103" extrusionOk="0">
                  <a:moveTo>
                    <a:pt x="1568" y="0"/>
                  </a:moveTo>
                  <a:cubicBezTo>
                    <a:pt x="734" y="0"/>
                    <a:pt x="0" y="701"/>
                    <a:pt x="0" y="1535"/>
                  </a:cubicBezTo>
                  <a:cubicBezTo>
                    <a:pt x="0" y="2369"/>
                    <a:pt x="734" y="3102"/>
                    <a:pt x="1568" y="3102"/>
                  </a:cubicBezTo>
                  <a:cubicBezTo>
                    <a:pt x="2402" y="3102"/>
                    <a:pt x="3102" y="2369"/>
                    <a:pt x="3102" y="1535"/>
                  </a:cubicBezTo>
                  <a:cubicBezTo>
                    <a:pt x="3102" y="667"/>
                    <a:pt x="2402" y="0"/>
                    <a:pt x="15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165635" y="3676741"/>
              <a:ext cx="200917" cy="171662"/>
            </a:xfrm>
            <a:custGeom>
              <a:avLst/>
              <a:gdLst/>
              <a:ahLst/>
              <a:cxnLst/>
              <a:rect l="l" t="t" r="r" b="b"/>
              <a:pathLst>
                <a:path w="7273" h="6214" extrusionOk="0">
                  <a:moveTo>
                    <a:pt x="934" y="0"/>
                  </a:moveTo>
                  <a:cubicBezTo>
                    <a:pt x="367" y="0"/>
                    <a:pt x="0" y="634"/>
                    <a:pt x="267" y="1135"/>
                  </a:cubicBezTo>
                  <a:lnTo>
                    <a:pt x="3002" y="5838"/>
                  </a:lnTo>
                  <a:cubicBezTo>
                    <a:pt x="3136" y="6088"/>
                    <a:pt x="3386" y="6213"/>
                    <a:pt x="3636" y="6213"/>
                  </a:cubicBezTo>
                  <a:cubicBezTo>
                    <a:pt x="3886" y="6213"/>
                    <a:pt x="4137" y="6088"/>
                    <a:pt x="4270" y="5838"/>
                  </a:cubicBezTo>
                  <a:lnTo>
                    <a:pt x="7005" y="1135"/>
                  </a:lnTo>
                  <a:cubicBezTo>
                    <a:pt x="7272" y="601"/>
                    <a:pt x="6905" y="0"/>
                    <a:pt x="6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oogle Shape;40;p2"/>
          <p:cNvGrpSpPr/>
          <p:nvPr/>
        </p:nvGrpSpPr>
        <p:grpSpPr>
          <a:xfrm>
            <a:off x="1714228" y="4261677"/>
            <a:ext cx="1271472" cy="625139"/>
            <a:chOff x="855125" y="612150"/>
            <a:chExt cx="511700" cy="251575"/>
          </a:xfrm>
        </p:grpSpPr>
        <p:sp>
          <p:nvSpPr>
            <p:cNvPr id="41" name="Google Shape;41;p2"/>
            <p:cNvSpPr/>
            <p:nvPr/>
          </p:nvSpPr>
          <p:spPr>
            <a:xfrm>
              <a:off x="1309725" y="612150"/>
              <a:ext cx="57100" cy="57100"/>
            </a:xfrm>
            <a:custGeom>
              <a:avLst/>
              <a:gdLst/>
              <a:ahLst/>
              <a:cxnLst/>
              <a:rect l="l" t="t" r="r" b="b"/>
              <a:pathLst>
                <a:path w="2284" h="2284" extrusionOk="0">
                  <a:moveTo>
                    <a:pt x="1" y="1"/>
                  </a:moveTo>
                  <a:lnTo>
                    <a:pt x="1" y="2283"/>
                  </a:lnTo>
                  <a:lnTo>
                    <a:pt x="2283" y="2283"/>
                  </a:lnTo>
                  <a:lnTo>
                    <a:pt x="2283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55125" y="730100"/>
              <a:ext cx="103700" cy="104150"/>
            </a:xfrm>
            <a:custGeom>
              <a:avLst/>
              <a:gdLst/>
              <a:ahLst/>
              <a:cxnLst/>
              <a:rect l="l" t="t" r="r" b="b"/>
              <a:pathLst>
                <a:path w="4148" h="4166" extrusionOk="0">
                  <a:moveTo>
                    <a:pt x="1" y="0"/>
                  </a:moveTo>
                  <a:lnTo>
                    <a:pt x="1" y="4166"/>
                  </a:lnTo>
                  <a:lnTo>
                    <a:pt x="4147" y="4166"/>
                  </a:lnTo>
                  <a:lnTo>
                    <a:pt x="414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917425" y="792375"/>
              <a:ext cx="71350" cy="71350"/>
            </a:xfrm>
            <a:custGeom>
              <a:avLst/>
              <a:gdLst/>
              <a:ahLst/>
              <a:cxnLst/>
              <a:rect l="l" t="t" r="r" b="b"/>
              <a:pathLst>
                <a:path w="2854" h="2854" extrusionOk="0">
                  <a:moveTo>
                    <a:pt x="1" y="1"/>
                  </a:moveTo>
                  <a:lnTo>
                    <a:pt x="1" y="2854"/>
                  </a:lnTo>
                  <a:lnTo>
                    <a:pt x="2854" y="2854"/>
                  </a:lnTo>
                  <a:lnTo>
                    <a:pt x="285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44;p2"/>
          <p:cNvGrpSpPr/>
          <p:nvPr/>
        </p:nvGrpSpPr>
        <p:grpSpPr>
          <a:xfrm>
            <a:off x="1476312" y="221824"/>
            <a:ext cx="609540" cy="583574"/>
            <a:chOff x="3105300" y="593625"/>
            <a:chExt cx="256800" cy="245850"/>
          </a:xfrm>
        </p:grpSpPr>
        <p:sp>
          <p:nvSpPr>
            <p:cNvPr id="45" name="Google Shape;45;p2"/>
            <p:cNvSpPr/>
            <p:nvPr/>
          </p:nvSpPr>
          <p:spPr>
            <a:xfrm>
              <a:off x="3130975" y="695850"/>
              <a:ext cx="109875" cy="109875"/>
            </a:xfrm>
            <a:custGeom>
              <a:avLst/>
              <a:gdLst/>
              <a:ahLst/>
              <a:cxnLst/>
              <a:rect l="l" t="t" r="r" b="b"/>
              <a:pathLst>
                <a:path w="4395" h="4395" extrusionOk="0">
                  <a:moveTo>
                    <a:pt x="1" y="1"/>
                  </a:moveTo>
                  <a:lnTo>
                    <a:pt x="1" y="4394"/>
                  </a:lnTo>
                  <a:lnTo>
                    <a:pt x="4394" y="4394"/>
                  </a:lnTo>
                  <a:lnTo>
                    <a:pt x="439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3202300" y="765275"/>
              <a:ext cx="74200" cy="74200"/>
            </a:xfrm>
            <a:custGeom>
              <a:avLst/>
              <a:gdLst/>
              <a:ahLst/>
              <a:cxnLst/>
              <a:rect l="l" t="t" r="r" b="b"/>
              <a:pathLst>
                <a:path w="2968" h="2968" extrusionOk="0">
                  <a:moveTo>
                    <a:pt x="1" y="1"/>
                  </a:moveTo>
                  <a:lnTo>
                    <a:pt x="1" y="2968"/>
                  </a:lnTo>
                  <a:lnTo>
                    <a:pt x="2968" y="2968"/>
                  </a:lnTo>
                  <a:lnTo>
                    <a:pt x="2968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293125" y="652575"/>
              <a:ext cx="68975" cy="68975"/>
            </a:xfrm>
            <a:custGeom>
              <a:avLst/>
              <a:gdLst/>
              <a:ahLst/>
              <a:cxnLst/>
              <a:rect l="l" t="t" r="r" b="b"/>
              <a:pathLst>
                <a:path w="2759" h="2759" extrusionOk="0">
                  <a:moveTo>
                    <a:pt x="1" y="1"/>
                  </a:moveTo>
                  <a:lnTo>
                    <a:pt x="1" y="2759"/>
                  </a:lnTo>
                  <a:lnTo>
                    <a:pt x="2759" y="2759"/>
                  </a:lnTo>
                  <a:lnTo>
                    <a:pt x="2759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3105300" y="593625"/>
              <a:ext cx="35675" cy="35675"/>
            </a:xfrm>
            <a:custGeom>
              <a:avLst/>
              <a:gdLst/>
              <a:ahLst/>
              <a:cxnLst/>
              <a:rect l="l" t="t" r="r" b="b"/>
              <a:pathLst>
                <a:path w="1427" h="1427" extrusionOk="0">
                  <a:moveTo>
                    <a:pt x="0" y="0"/>
                  </a:moveTo>
                  <a:lnTo>
                    <a:pt x="0" y="1427"/>
                  </a:lnTo>
                  <a:lnTo>
                    <a:pt x="1427" y="1427"/>
                  </a:lnTo>
                  <a:lnTo>
                    <a:pt x="142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" name="Google Shape;49;p2"/>
          <p:cNvGrpSpPr/>
          <p:nvPr/>
        </p:nvGrpSpPr>
        <p:grpSpPr>
          <a:xfrm>
            <a:off x="3963663" y="-2091225"/>
            <a:ext cx="8043475" cy="8043475"/>
            <a:chOff x="1241175" y="-1300650"/>
            <a:chExt cx="8043475" cy="8043475"/>
          </a:xfrm>
        </p:grpSpPr>
        <p:sp>
          <p:nvSpPr>
            <p:cNvPr id="50" name="Google Shape;50;p2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6_1">
    <p:spTree>
      <p:nvGrpSpPr>
        <p:cNvPr id="1" name="Shape 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" name="Google Shape;923;p23"/>
          <p:cNvSpPr txBox="1">
            <a:spLocks noGrp="1"/>
          </p:cNvSpPr>
          <p:nvPr>
            <p:ph type="title"/>
          </p:nvPr>
        </p:nvSpPr>
        <p:spPr>
          <a:xfrm>
            <a:off x="3599548" y="2672913"/>
            <a:ext cx="1944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24" name="Google Shape;924;p23"/>
          <p:cNvSpPr txBox="1">
            <a:spLocks noGrp="1"/>
          </p:cNvSpPr>
          <p:nvPr>
            <p:ph type="subTitle" idx="1"/>
          </p:nvPr>
        </p:nvSpPr>
        <p:spPr>
          <a:xfrm>
            <a:off x="3599552" y="3200632"/>
            <a:ext cx="1944900" cy="67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5" name="Google Shape;925;p23"/>
          <p:cNvSpPr txBox="1">
            <a:spLocks noGrp="1"/>
          </p:cNvSpPr>
          <p:nvPr>
            <p:ph type="title" idx="2"/>
          </p:nvPr>
        </p:nvSpPr>
        <p:spPr>
          <a:xfrm>
            <a:off x="720000" y="2672925"/>
            <a:ext cx="1944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26" name="Google Shape;926;p23"/>
          <p:cNvSpPr txBox="1">
            <a:spLocks noGrp="1"/>
          </p:cNvSpPr>
          <p:nvPr>
            <p:ph type="subTitle" idx="3"/>
          </p:nvPr>
        </p:nvSpPr>
        <p:spPr>
          <a:xfrm>
            <a:off x="720025" y="3200625"/>
            <a:ext cx="1944900" cy="67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7" name="Google Shape;927;p23"/>
          <p:cNvSpPr txBox="1">
            <a:spLocks noGrp="1"/>
          </p:cNvSpPr>
          <p:nvPr>
            <p:ph type="title" idx="4"/>
          </p:nvPr>
        </p:nvSpPr>
        <p:spPr>
          <a:xfrm>
            <a:off x="6486000" y="2672925"/>
            <a:ext cx="1944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28" name="Google Shape;928;p23"/>
          <p:cNvSpPr txBox="1">
            <a:spLocks noGrp="1"/>
          </p:cNvSpPr>
          <p:nvPr>
            <p:ph type="subTitle" idx="5"/>
          </p:nvPr>
        </p:nvSpPr>
        <p:spPr>
          <a:xfrm>
            <a:off x="6486007" y="3200625"/>
            <a:ext cx="1944900" cy="67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9" name="Google Shape;929;p23"/>
          <p:cNvSpPr txBox="1">
            <a:spLocks noGrp="1"/>
          </p:cNvSpPr>
          <p:nvPr>
            <p:ph type="title" idx="6"/>
          </p:nvPr>
        </p:nvSpPr>
        <p:spPr>
          <a:xfrm>
            <a:off x="720000" y="539400"/>
            <a:ext cx="77040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930" name="Google Shape;930;p23"/>
          <p:cNvGrpSpPr/>
          <p:nvPr/>
        </p:nvGrpSpPr>
        <p:grpSpPr>
          <a:xfrm>
            <a:off x="4800605" y="-2897864"/>
            <a:ext cx="8043475" cy="8043475"/>
            <a:chOff x="1241175" y="-1300650"/>
            <a:chExt cx="8043475" cy="8043475"/>
          </a:xfrm>
        </p:grpSpPr>
        <p:sp>
          <p:nvSpPr>
            <p:cNvPr id="931" name="Google Shape;931;p23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23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23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23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23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23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23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38" name="Google Shape;938;p23"/>
          <p:cNvGrpSpPr/>
          <p:nvPr/>
        </p:nvGrpSpPr>
        <p:grpSpPr>
          <a:xfrm>
            <a:off x="774553" y="4436302"/>
            <a:ext cx="631910" cy="457789"/>
            <a:chOff x="855125" y="679497"/>
            <a:chExt cx="254310" cy="184228"/>
          </a:xfrm>
        </p:grpSpPr>
        <p:sp>
          <p:nvSpPr>
            <p:cNvPr id="939" name="Google Shape;939;p23"/>
            <p:cNvSpPr/>
            <p:nvPr/>
          </p:nvSpPr>
          <p:spPr>
            <a:xfrm>
              <a:off x="1052335" y="679497"/>
              <a:ext cx="57100" cy="57100"/>
            </a:xfrm>
            <a:custGeom>
              <a:avLst/>
              <a:gdLst/>
              <a:ahLst/>
              <a:cxnLst/>
              <a:rect l="l" t="t" r="r" b="b"/>
              <a:pathLst>
                <a:path w="2284" h="2284" extrusionOk="0">
                  <a:moveTo>
                    <a:pt x="1" y="1"/>
                  </a:moveTo>
                  <a:lnTo>
                    <a:pt x="1" y="2283"/>
                  </a:lnTo>
                  <a:lnTo>
                    <a:pt x="2283" y="2283"/>
                  </a:lnTo>
                  <a:lnTo>
                    <a:pt x="2283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23"/>
            <p:cNvSpPr/>
            <p:nvPr/>
          </p:nvSpPr>
          <p:spPr>
            <a:xfrm>
              <a:off x="855125" y="730100"/>
              <a:ext cx="103700" cy="104150"/>
            </a:xfrm>
            <a:custGeom>
              <a:avLst/>
              <a:gdLst/>
              <a:ahLst/>
              <a:cxnLst/>
              <a:rect l="l" t="t" r="r" b="b"/>
              <a:pathLst>
                <a:path w="4148" h="4166" extrusionOk="0">
                  <a:moveTo>
                    <a:pt x="1" y="0"/>
                  </a:moveTo>
                  <a:lnTo>
                    <a:pt x="1" y="4166"/>
                  </a:lnTo>
                  <a:lnTo>
                    <a:pt x="4147" y="4166"/>
                  </a:lnTo>
                  <a:lnTo>
                    <a:pt x="414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23"/>
            <p:cNvSpPr/>
            <p:nvPr/>
          </p:nvSpPr>
          <p:spPr>
            <a:xfrm>
              <a:off x="917425" y="792375"/>
              <a:ext cx="71350" cy="71350"/>
            </a:xfrm>
            <a:custGeom>
              <a:avLst/>
              <a:gdLst/>
              <a:ahLst/>
              <a:cxnLst/>
              <a:rect l="l" t="t" r="r" b="b"/>
              <a:pathLst>
                <a:path w="2854" h="2854" extrusionOk="0">
                  <a:moveTo>
                    <a:pt x="1" y="1"/>
                  </a:moveTo>
                  <a:lnTo>
                    <a:pt x="1" y="2854"/>
                  </a:lnTo>
                  <a:lnTo>
                    <a:pt x="2854" y="2854"/>
                  </a:lnTo>
                  <a:lnTo>
                    <a:pt x="285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2" name="Google Shape;942;p23"/>
          <p:cNvGrpSpPr/>
          <p:nvPr/>
        </p:nvGrpSpPr>
        <p:grpSpPr>
          <a:xfrm>
            <a:off x="5789084" y="4301884"/>
            <a:ext cx="648306" cy="649281"/>
            <a:chOff x="5022684" y="4300597"/>
            <a:chExt cx="648306" cy="649281"/>
          </a:xfrm>
        </p:grpSpPr>
        <p:sp>
          <p:nvSpPr>
            <p:cNvPr id="943" name="Google Shape;943;p23"/>
            <p:cNvSpPr/>
            <p:nvPr/>
          </p:nvSpPr>
          <p:spPr>
            <a:xfrm>
              <a:off x="5022684" y="4300597"/>
              <a:ext cx="235516" cy="235528"/>
            </a:xfrm>
            <a:custGeom>
              <a:avLst/>
              <a:gdLst/>
              <a:ahLst/>
              <a:cxnLst/>
              <a:rect l="l" t="t" r="r" b="b"/>
              <a:pathLst>
                <a:path w="4851" h="4851" extrusionOk="0">
                  <a:moveTo>
                    <a:pt x="0" y="1"/>
                  </a:moveTo>
                  <a:lnTo>
                    <a:pt x="0" y="4851"/>
                  </a:lnTo>
                  <a:lnTo>
                    <a:pt x="4850" y="4851"/>
                  </a:lnTo>
                  <a:lnTo>
                    <a:pt x="4850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23"/>
            <p:cNvSpPr/>
            <p:nvPr/>
          </p:nvSpPr>
          <p:spPr>
            <a:xfrm>
              <a:off x="5157512" y="4434502"/>
              <a:ext cx="166235" cy="166292"/>
            </a:xfrm>
            <a:custGeom>
              <a:avLst/>
              <a:gdLst/>
              <a:ahLst/>
              <a:cxnLst/>
              <a:rect l="l" t="t" r="r" b="b"/>
              <a:pathLst>
                <a:path w="3424" h="3425" extrusionOk="0">
                  <a:moveTo>
                    <a:pt x="0" y="1"/>
                  </a:moveTo>
                  <a:lnTo>
                    <a:pt x="0" y="3424"/>
                  </a:lnTo>
                  <a:lnTo>
                    <a:pt x="3424" y="3424"/>
                  </a:lnTo>
                  <a:lnTo>
                    <a:pt x="342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23"/>
            <p:cNvSpPr/>
            <p:nvPr/>
          </p:nvSpPr>
          <p:spPr>
            <a:xfrm>
              <a:off x="5569375" y="4434502"/>
              <a:ext cx="101615" cy="101620"/>
            </a:xfrm>
            <a:custGeom>
              <a:avLst/>
              <a:gdLst/>
              <a:ahLst/>
              <a:cxnLst/>
              <a:rect l="l" t="t" r="r" b="b"/>
              <a:pathLst>
                <a:path w="2093" h="2093" extrusionOk="0">
                  <a:moveTo>
                    <a:pt x="0" y="1"/>
                  </a:moveTo>
                  <a:lnTo>
                    <a:pt x="0" y="2093"/>
                  </a:lnTo>
                  <a:lnTo>
                    <a:pt x="2093" y="2093"/>
                  </a:lnTo>
                  <a:lnTo>
                    <a:pt x="2093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23"/>
            <p:cNvSpPr/>
            <p:nvPr/>
          </p:nvSpPr>
          <p:spPr>
            <a:xfrm>
              <a:off x="5294185" y="4811309"/>
              <a:ext cx="138562" cy="138569"/>
            </a:xfrm>
            <a:custGeom>
              <a:avLst/>
              <a:gdLst/>
              <a:ahLst/>
              <a:cxnLst/>
              <a:rect l="l" t="t" r="r" b="b"/>
              <a:pathLst>
                <a:path w="2854" h="2854" extrusionOk="0">
                  <a:moveTo>
                    <a:pt x="0" y="0"/>
                  </a:moveTo>
                  <a:lnTo>
                    <a:pt x="0" y="2853"/>
                  </a:lnTo>
                  <a:lnTo>
                    <a:pt x="2853" y="2853"/>
                  </a:lnTo>
                  <a:lnTo>
                    <a:pt x="2853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7" name="Google Shape;947;p23"/>
          <p:cNvGrpSpPr/>
          <p:nvPr/>
        </p:nvGrpSpPr>
        <p:grpSpPr>
          <a:xfrm>
            <a:off x="8566483" y="404987"/>
            <a:ext cx="355724" cy="1888212"/>
            <a:chOff x="124471" y="1153724"/>
            <a:chExt cx="355724" cy="1888212"/>
          </a:xfrm>
        </p:grpSpPr>
        <p:sp>
          <p:nvSpPr>
            <p:cNvPr id="948" name="Google Shape;948;p23"/>
            <p:cNvSpPr/>
            <p:nvPr/>
          </p:nvSpPr>
          <p:spPr>
            <a:xfrm>
              <a:off x="224005" y="1153724"/>
              <a:ext cx="15691" cy="212906"/>
            </a:xfrm>
            <a:custGeom>
              <a:avLst/>
              <a:gdLst/>
              <a:ahLst/>
              <a:cxnLst/>
              <a:rect l="l" t="t" r="r" b="b"/>
              <a:pathLst>
                <a:path w="568" h="7707" extrusionOk="0">
                  <a:moveTo>
                    <a:pt x="267" y="1"/>
                  </a:moveTo>
                  <a:cubicBezTo>
                    <a:pt x="100" y="1"/>
                    <a:pt x="0" y="101"/>
                    <a:pt x="0" y="268"/>
                  </a:cubicBezTo>
                  <a:lnTo>
                    <a:pt x="0" y="7406"/>
                  </a:lnTo>
                  <a:cubicBezTo>
                    <a:pt x="0" y="7573"/>
                    <a:pt x="100" y="7706"/>
                    <a:pt x="267" y="7706"/>
                  </a:cubicBezTo>
                  <a:cubicBezTo>
                    <a:pt x="400" y="7706"/>
                    <a:pt x="534" y="7573"/>
                    <a:pt x="567" y="7406"/>
                  </a:cubicBezTo>
                  <a:lnTo>
                    <a:pt x="567" y="268"/>
                  </a:lnTo>
                  <a:cubicBezTo>
                    <a:pt x="567" y="101"/>
                    <a:pt x="434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23"/>
            <p:cNvSpPr/>
            <p:nvPr/>
          </p:nvSpPr>
          <p:spPr>
            <a:xfrm>
              <a:off x="124471" y="1251407"/>
              <a:ext cx="212906" cy="15691"/>
            </a:xfrm>
            <a:custGeom>
              <a:avLst/>
              <a:gdLst/>
              <a:ahLst/>
              <a:cxnLst/>
              <a:rect l="l" t="t" r="r" b="b"/>
              <a:pathLst>
                <a:path w="7707" h="568" extrusionOk="0">
                  <a:moveTo>
                    <a:pt x="301" y="1"/>
                  </a:moveTo>
                  <a:cubicBezTo>
                    <a:pt x="134" y="1"/>
                    <a:pt x="1" y="134"/>
                    <a:pt x="1" y="301"/>
                  </a:cubicBezTo>
                  <a:cubicBezTo>
                    <a:pt x="1" y="468"/>
                    <a:pt x="134" y="568"/>
                    <a:pt x="301" y="568"/>
                  </a:cubicBezTo>
                  <a:lnTo>
                    <a:pt x="7439" y="568"/>
                  </a:lnTo>
                  <a:cubicBezTo>
                    <a:pt x="7606" y="568"/>
                    <a:pt x="7706" y="468"/>
                    <a:pt x="7706" y="301"/>
                  </a:cubicBezTo>
                  <a:cubicBezTo>
                    <a:pt x="7706" y="101"/>
                    <a:pt x="7606" y="1"/>
                    <a:pt x="7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23"/>
            <p:cNvSpPr/>
            <p:nvPr/>
          </p:nvSpPr>
          <p:spPr>
            <a:xfrm>
              <a:off x="323843" y="1395556"/>
              <a:ext cx="155446" cy="160916"/>
            </a:xfrm>
            <a:custGeom>
              <a:avLst/>
              <a:gdLst/>
              <a:ahLst/>
              <a:cxnLst/>
              <a:rect l="l" t="t" r="r" b="b"/>
              <a:pathLst>
                <a:path w="5627" h="5825" extrusionOk="0">
                  <a:moveTo>
                    <a:pt x="673" y="0"/>
                  </a:moveTo>
                  <a:cubicBezTo>
                    <a:pt x="305" y="0"/>
                    <a:pt x="1" y="343"/>
                    <a:pt x="55" y="754"/>
                  </a:cubicBezTo>
                  <a:lnTo>
                    <a:pt x="623" y="5290"/>
                  </a:lnTo>
                  <a:cubicBezTo>
                    <a:pt x="669" y="5613"/>
                    <a:pt x="955" y="5825"/>
                    <a:pt x="1248" y="5825"/>
                  </a:cubicBezTo>
                  <a:cubicBezTo>
                    <a:pt x="1378" y="5825"/>
                    <a:pt x="1510" y="5783"/>
                    <a:pt x="1623" y="5690"/>
                  </a:cubicBezTo>
                  <a:lnTo>
                    <a:pt x="5259" y="2922"/>
                  </a:lnTo>
                  <a:cubicBezTo>
                    <a:pt x="5626" y="2622"/>
                    <a:pt x="5526" y="2021"/>
                    <a:pt x="5126" y="1821"/>
                  </a:cubicBezTo>
                  <a:lnTo>
                    <a:pt x="923" y="53"/>
                  </a:lnTo>
                  <a:cubicBezTo>
                    <a:pt x="839" y="17"/>
                    <a:pt x="754" y="0"/>
                    <a:pt x="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23"/>
            <p:cNvSpPr/>
            <p:nvPr/>
          </p:nvSpPr>
          <p:spPr>
            <a:xfrm>
              <a:off x="250712" y="2821681"/>
              <a:ext cx="69145" cy="69118"/>
            </a:xfrm>
            <a:custGeom>
              <a:avLst/>
              <a:gdLst/>
              <a:ahLst/>
              <a:cxnLst/>
              <a:rect l="l" t="t" r="r" b="b"/>
              <a:pathLst>
                <a:path w="2503" h="2502" extrusionOk="0">
                  <a:moveTo>
                    <a:pt x="1268" y="0"/>
                  </a:moveTo>
                  <a:cubicBezTo>
                    <a:pt x="534" y="0"/>
                    <a:pt x="1" y="534"/>
                    <a:pt x="1" y="1234"/>
                  </a:cubicBezTo>
                  <a:cubicBezTo>
                    <a:pt x="1" y="1968"/>
                    <a:pt x="534" y="2502"/>
                    <a:pt x="1268" y="2502"/>
                  </a:cubicBezTo>
                  <a:cubicBezTo>
                    <a:pt x="1969" y="2502"/>
                    <a:pt x="2502" y="1968"/>
                    <a:pt x="2502" y="1234"/>
                  </a:cubicBezTo>
                  <a:cubicBezTo>
                    <a:pt x="2502" y="534"/>
                    <a:pt x="1935" y="0"/>
                    <a:pt x="1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23"/>
            <p:cNvSpPr/>
            <p:nvPr/>
          </p:nvSpPr>
          <p:spPr>
            <a:xfrm>
              <a:off x="394474" y="2956216"/>
              <a:ext cx="85720" cy="85720"/>
            </a:xfrm>
            <a:custGeom>
              <a:avLst/>
              <a:gdLst/>
              <a:ahLst/>
              <a:cxnLst/>
              <a:rect l="l" t="t" r="r" b="b"/>
              <a:pathLst>
                <a:path w="3103" h="3103" extrusionOk="0">
                  <a:moveTo>
                    <a:pt x="1568" y="0"/>
                  </a:moveTo>
                  <a:cubicBezTo>
                    <a:pt x="734" y="0"/>
                    <a:pt x="0" y="701"/>
                    <a:pt x="0" y="1535"/>
                  </a:cubicBezTo>
                  <a:cubicBezTo>
                    <a:pt x="0" y="2369"/>
                    <a:pt x="734" y="3102"/>
                    <a:pt x="1568" y="3102"/>
                  </a:cubicBezTo>
                  <a:cubicBezTo>
                    <a:pt x="2402" y="3102"/>
                    <a:pt x="3102" y="2369"/>
                    <a:pt x="3102" y="1535"/>
                  </a:cubicBezTo>
                  <a:cubicBezTo>
                    <a:pt x="3102" y="667"/>
                    <a:pt x="2402" y="0"/>
                    <a:pt x="15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3" name="Google Shape;953;p23"/>
          <p:cNvGrpSpPr/>
          <p:nvPr/>
        </p:nvGrpSpPr>
        <p:grpSpPr>
          <a:xfrm>
            <a:off x="169027" y="1732884"/>
            <a:ext cx="232368" cy="973684"/>
            <a:chOff x="6656577" y="3252597"/>
            <a:chExt cx="232368" cy="973684"/>
          </a:xfrm>
        </p:grpSpPr>
        <p:sp>
          <p:nvSpPr>
            <p:cNvPr id="954" name="Google Shape;954;p23"/>
            <p:cNvSpPr/>
            <p:nvPr/>
          </p:nvSpPr>
          <p:spPr>
            <a:xfrm>
              <a:off x="6797232" y="325259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69" y="3937"/>
                    <a:pt x="3936" y="3069"/>
                    <a:pt x="3936" y="1969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23"/>
            <p:cNvSpPr/>
            <p:nvPr/>
          </p:nvSpPr>
          <p:spPr>
            <a:xfrm>
              <a:off x="6797232" y="3434438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69" y="3936"/>
                    <a:pt x="3936" y="3036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23"/>
            <p:cNvSpPr/>
            <p:nvPr/>
          </p:nvSpPr>
          <p:spPr>
            <a:xfrm>
              <a:off x="6797232" y="361704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69" y="3936"/>
                    <a:pt x="3936" y="3036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23"/>
            <p:cNvSpPr/>
            <p:nvPr/>
          </p:nvSpPr>
          <p:spPr>
            <a:xfrm>
              <a:off x="6656577" y="325259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36" y="3937"/>
                    <a:pt x="3937" y="3069"/>
                    <a:pt x="3937" y="1969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23"/>
            <p:cNvSpPr/>
            <p:nvPr/>
          </p:nvSpPr>
          <p:spPr>
            <a:xfrm>
              <a:off x="6656577" y="3434438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36" y="3936"/>
                    <a:pt x="3937" y="3036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23"/>
            <p:cNvSpPr/>
            <p:nvPr/>
          </p:nvSpPr>
          <p:spPr>
            <a:xfrm>
              <a:off x="6656577" y="361704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36" y="3936"/>
                    <a:pt x="3937" y="3036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23"/>
            <p:cNvSpPr/>
            <p:nvPr/>
          </p:nvSpPr>
          <p:spPr>
            <a:xfrm>
              <a:off x="6797232" y="376935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69" y="3936"/>
                    <a:pt x="3936" y="3069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23"/>
            <p:cNvSpPr/>
            <p:nvPr/>
          </p:nvSpPr>
          <p:spPr>
            <a:xfrm>
              <a:off x="6797232" y="3951936"/>
              <a:ext cx="91712" cy="91736"/>
            </a:xfrm>
            <a:custGeom>
              <a:avLst/>
              <a:gdLst/>
              <a:ahLst/>
              <a:cxnLst/>
              <a:rect l="l" t="t" r="r" b="b"/>
              <a:pathLst>
                <a:path w="3937" h="3938" extrusionOk="0">
                  <a:moveTo>
                    <a:pt x="1968" y="1"/>
                  </a:moveTo>
                  <a:cubicBezTo>
                    <a:pt x="901" y="1"/>
                    <a:pt x="0" y="902"/>
                    <a:pt x="0" y="1969"/>
                  </a:cubicBezTo>
                  <a:cubicBezTo>
                    <a:pt x="0" y="3070"/>
                    <a:pt x="901" y="3937"/>
                    <a:pt x="1968" y="3937"/>
                  </a:cubicBezTo>
                  <a:cubicBezTo>
                    <a:pt x="3069" y="3937"/>
                    <a:pt x="3936" y="3070"/>
                    <a:pt x="3936" y="1969"/>
                  </a:cubicBezTo>
                  <a:cubicBezTo>
                    <a:pt x="3936" y="902"/>
                    <a:pt x="3069" y="1"/>
                    <a:pt x="1968" y="1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23"/>
            <p:cNvSpPr/>
            <p:nvPr/>
          </p:nvSpPr>
          <p:spPr>
            <a:xfrm>
              <a:off x="6798001" y="4135338"/>
              <a:ext cx="90944" cy="90944"/>
            </a:xfrm>
            <a:custGeom>
              <a:avLst/>
              <a:gdLst/>
              <a:ahLst/>
              <a:cxnLst/>
              <a:rect l="l" t="t" r="r" b="b"/>
              <a:pathLst>
                <a:path w="3904" h="3904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cubicBezTo>
                    <a:pt x="0" y="3036"/>
                    <a:pt x="868" y="3903"/>
                    <a:pt x="1935" y="3903"/>
                  </a:cubicBezTo>
                  <a:cubicBezTo>
                    <a:pt x="3036" y="3903"/>
                    <a:pt x="3903" y="3036"/>
                    <a:pt x="3903" y="1935"/>
                  </a:cubicBezTo>
                  <a:cubicBezTo>
                    <a:pt x="3903" y="868"/>
                    <a:pt x="3036" y="0"/>
                    <a:pt x="1935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23"/>
            <p:cNvSpPr/>
            <p:nvPr/>
          </p:nvSpPr>
          <p:spPr>
            <a:xfrm>
              <a:off x="6656577" y="376935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36" y="3936"/>
                    <a:pt x="3937" y="3069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23"/>
            <p:cNvSpPr/>
            <p:nvPr/>
          </p:nvSpPr>
          <p:spPr>
            <a:xfrm>
              <a:off x="6656577" y="3951936"/>
              <a:ext cx="91712" cy="91736"/>
            </a:xfrm>
            <a:custGeom>
              <a:avLst/>
              <a:gdLst/>
              <a:ahLst/>
              <a:cxnLst/>
              <a:rect l="l" t="t" r="r" b="b"/>
              <a:pathLst>
                <a:path w="3937" h="3938" extrusionOk="0">
                  <a:moveTo>
                    <a:pt x="1968" y="1"/>
                  </a:moveTo>
                  <a:cubicBezTo>
                    <a:pt x="901" y="1"/>
                    <a:pt x="0" y="902"/>
                    <a:pt x="0" y="1969"/>
                  </a:cubicBezTo>
                  <a:cubicBezTo>
                    <a:pt x="0" y="3070"/>
                    <a:pt x="901" y="3937"/>
                    <a:pt x="1968" y="3937"/>
                  </a:cubicBezTo>
                  <a:cubicBezTo>
                    <a:pt x="3036" y="3937"/>
                    <a:pt x="3937" y="3070"/>
                    <a:pt x="3937" y="1969"/>
                  </a:cubicBezTo>
                  <a:cubicBezTo>
                    <a:pt x="3937" y="902"/>
                    <a:pt x="3036" y="1"/>
                    <a:pt x="1968" y="1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23"/>
            <p:cNvSpPr/>
            <p:nvPr/>
          </p:nvSpPr>
          <p:spPr>
            <a:xfrm>
              <a:off x="6656577" y="4135338"/>
              <a:ext cx="91712" cy="90944"/>
            </a:xfrm>
            <a:custGeom>
              <a:avLst/>
              <a:gdLst/>
              <a:ahLst/>
              <a:cxnLst/>
              <a:rect l="l" t="t" r="r" b="b"/>
              <a:pathLst>
                <a:path w="3937" h="3904" extrusionOk="0">
                  <a:moveTo>
                    <a:pt x="1968" y="0"/>
                  </a:moveTo>
                  <a:cubicBezTo>
                    <a:pt x="901" y="0"/>
                    <a:pt x="0" y="868"/>
                    <a:pt x="0" y="1935"/>
                  </a:cubicBezTo>
                  <a:cubicBezTo>
                    <a:pt x="0" y="3036"/>
                    <a:pt x="868" y="3903"/>
                    <a:pt x="1968" y="3903"/>
                  </a:cubicBezTo>
                  <a:cubicBezTo>
                    <a:pt x="3069" y="3903"/>
                    <a:pt x="3937" y="3036"/>
                    <a:pt x="3937" y="1935"/>
                  </a:cubicBezTo>
                  <a:cubicBezTo>
                    <a:pt x="3937" y="868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6" name="Google Shape;966;p23"/>
          <p:cNvGrpSpPr/>
          <p:nvPr/>
        </p:nvGrpSpPr>
        <p:grpSpPr>
          <a:xfrm>
            <a:off x="3043824" y="4730918"/>
            <a:ext cx="229483" cy="220256"/>
            <a:chOff x="250712" y="2821681"/>
            <a:chExt cx="229483" cy="220256"/>
          </a:xfrm>
        </p:grpSpPr>
        <p:sp>
          <p:nvSpPr>
            <p:cNvPr id="967" name="Google Shape;967;p23"/>
            <p:cNvSpPr/>
            <p:nvPr/>
          </p:nvSpPr>
          <p:spPr>
            <a:xfrm>
              <a:off x="250712" y="2821681"/>
              <a:ext cx="69145" cy="69118"/>
            </a:xfrm>
            <a:custGeom>
              <a:avLst/>
              <a:gdLst/>
              <a:ahLst/>
              <a:cxnLst/>
              <a:rect l="l" t="t" r="r" b="b"/>
              <a:pathLst>
                <a:path w="2503" h="2502" extrusionOk="0">
                  <a:moveTo>
                    <a:pt x="1268" y="0"/>
                  </a:moveTo>
                  <a:cubicBezTo>
                    <a:pt x="534" y="0"/>
                    <a:pt x="1" y="534"/>
                    <a:pt x="1" y="1234"/>
                  </a:cubicBezTo>
                  <a:cubicBezTo>
                    <a:pt x="1" y="1968"/>
                    <a:pt x="534" y="2502"/>
                    <a:pt x="1268" y="2502"/>
                  </a:cubicBezTo>
                  <a:cubicBezTo>
                    <a:pt x="1969" y="2502"/>
                    <a:pt x="2502" y="1968"/>
                    <a:pt x="2502" y="1234"/>
                  </a:cubicBezTo>
                  <a:cubicBezTo>
                    <a:pt x="2502" y="534"/>
                    <a:pt x="1935" y="0"/>
                    <a:pt x="1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23"/>
            <p:cNvSpPr/>
            <p:nvPr/>
          </p:nvSpPr>
          <p:spPr>
            <a:xfrm>
              <a:off x="394474" y="2956216"/>
              <a:ext cx="85720" cy="85720"/>
            </a:xfrm>
            <a:custGeom>
              <a:avLst/>
              <a:gdLst/>
              <a:ahLst/>
              <a:cxnLst/>
              <a:rect l="l" t="t" r="r" b="b"/>
              <a:pathLst>
                <a:path w="3103" h="3103" extrusionOk="0">
                  <a:moveTo>
                    <a:pt x="1568" y="0"/>
                  </a:moveTo>
                  <a:cubicBezTo>
                    <a:pt x="734" y="0"/>
                    <a:pt x="0" y="701"/>
                    <a:pt x="0" y="1535"/>
                  </a:cubicBezTo>
                  <a:cubicBezTo>
                    <a:pt x="0" y="2369"/>
                    <a:pt x="734" y="3102"/>
                    <a:pt x="1568" y="3102"/>
                  </a:cubicBezTo>
                  <a:cubicBezTo>
                    <a:pt x="2402" y="3102"/>
                    <a:pt x="3102" y="2369"/>
                    <a:pt x="3102" y="1535"/>
                  </a:cubicBezTo>
                  <a:cubicBezTo>
                    <a:pt x="3102" y="667"/>
                    <a:pt x="2402" y="0"/>
                    <a:pt x="15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9" name="Google Shape;969;p23"/>
          <p:cNvGrpSpPr/>
          <p:nvPr/>
        </p:nvGrpSpPr>
        <p:grpSpPr>
          <a:xfrm>
            <a:off x="551187" y="193699"/>
            <a:ext cx="609540" cy="583574"/>
            <a:chOff x="3105300" y="593625"/>
            <a:chExt cx="256800" cy="245850"/>
          </a:xfrm>
        </p:grpSpPr>
        <p:sp>
          <p:nvSpPr>
            <p:cNvPr id="970" name="Google Shape;970;p23"/>
            <p:cNvSpPr/>
            <p:nvPr/>
          </p:nvSpPr>
          <p:spPr>
            <a:xfrm>
              <a:off x="3130975" y="695850"/>
              <a:ext cx="109875" cy="109875"/>
            </a:xfrm>
            <a:custGeom>
              <a:avLst/>
              <a:gdLst/>
              <a:ahLst/>
              <a:cxnLst/>
              <a:rect l="l" t="t" r="r" b="b"/>
              <a:pathLst>
                <a:path w="4395" h="4395" extrusionOk="0">
                  <a:moveTo>
                    <a:pt x="1" y="1"/>
                  </a:moveTo>
                  <a:lnTo>
                    <a:pt x="1" y="4394"/>
                  </a:lnTo>
                  <a:lnTo>
                    <a:pt x="4394" y="4394"/>
                  </a:lnTo>
                  <a:lnTo>
                    <a:pt x="439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23"/>
            <p:cNvSpPr/>
            <p:nvPr/>
          </p:nvSpPr>
          <p:spPr>
            <a:xfrm>
              <a:off x="3202300" y="765275"/>
              <a:ext cx="74200" cy="74200"/>
            </a:xfrm>
            <a:custGeom>
              <a:avLst/>
              <a:gdLst/>
              <a:ahLst/>
              <a:cxnLst/>
              <a:rect l="l" t="t" r="r" b="b"/>
              <a:pathLst>
                <a:path w="2968" h="2968" extrusionOk="0">
                  <a:moveTo>
                    <a:pt x="1" y="1"/>
                  </a:moveTo>
                  <a:lnTo>
                    <a:pt x="1" y="2968"/>
                  </a:lnTo>
                  <a:lnTo>
                    <a:pt x="2968" y="2968"/>
                  </a:lnTo>
                  <a:lnTo>
                    <a:pt x="2968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23"/>
            <p:cNvSpPr/>
            <p:nvPr/>
          </p:nvSpPr>
          <p:spPr>
            <a:xfrm>
              <a:off x="3293125" y="652575"/>
              <a:ext cx="68975" cy="68975"/>
            </a:xfrm>
            <a:custGeom>
              <a:avLst/>
              <a:gdLst/>
              <a:ahLst/>
              <a:cxnLst/>
              <a:rect l="l" t="t" r="r" b="b"/>
              <a:pathLst>
                <a:path w="2759" h="2759" extrusionOk="0">
                  <a:moveTo>
                    <a:pt x="1" y="1"/>
                  </a:moveTo>
                  <a:lnTo>
                    <a:pt x="1" y="2759"/>
                  </a:lnTo>
                  <a:lnTo>
                    <a:pt x="2759" y="2759"/>
                  </a:lnTo>
                  <a:lnTo>
                    <a:pt x="2759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23"/>
            <p:cNvSpPr/>
            <p:nvPr/>
          </p:nvSpPr>
          <p:spPr>
            <a:xfrm>
              <a:off x="3105300" y="593625"/>
              <a:ext cx="35675" cy="35675"/>
            </a:xfrm>
            <a:custGeom>
              <a:avLst/>
              <a:gdLst/>
              <a:ahLst/>
              <a:cxnLst/>
              <a:rect l="l" t="t" r="r" b="b"/>
              <a:pathLst>
                <a:path w="1427" h="1427" extrusionOk="0">
                  <a:moveTo>
                    <a:pt x="0" y="0"/>
                  </a:moveTo>
                  <a:lnTo>
                    <a:pt x="0" y="1427"/>
                  </a:lnTo>
                  <a:lnTo>
                    <a:pt x="1427" y="1427"/>
                  </a:lnTo>
                  <a:lnTo>
                    <a:pt x="142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24"/>
          <p:cNvSpPr txBox="1">
            <a:spLocks noGrp="1"/>
          </p:cNvSpPr>
          <p:nvPr>
            <p:ph type="title"/>
          </p:nvPr>
        </p:nvSpPr>
        <p:spPr>
          <a:xfrm>
            <a:off x="865488" y="1509084"/>
            <a:ext cx="1978200" cy="527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76" name="Google Shape;976;p24"/>
          <p:cNvSpPr txBox="1">
            <a:spLocks noGrp="1"/>
          </p:cNvSpPr>
          <p:nvPr>
            <p:ph type="subTitle" idx="1"/>
          </p:nvPr>
        </p:nvSpPr>
        <p:spPr>
          <a:xfrm>
            <a:off x="865488" y="2043311"/>
            <a:ext cx="19782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7" name="Google Shape;977;p24"/>
          <p:cNvSpPr txBox="1">
            <a:spLocks noGrp="1"/>
          </p:cNvSpPr>
          <p:nvPr>
            <p:ph type="title" idx="2"/>
          </p:nvPr>
        </p:nvSpPr>
        <p:spPr>
          <a:xfrm>
            <a:off x="6300295" y="1509084"/>
            <a:ext cx="19782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78" name="Google Shape;978;p24"/>
          <p:cNvSpPr txBox="1">
            <a:spLocks noGrp="1"/>
          </p:cNvSpPr>
          <p:nvPr>
            <p:ph type="subTitle" idx="3"/>
          </p:nvPr>
        </p:nvSpPr>
        <p:spPr>
          <a:xfrm>
            <a:off x="6300288" y="2043311"/>
            <a:ext cx="19782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9" name="Google Shape;979;p24"/>
          <p:cNvSpPr txBox="1">
            <a:spLocks noGrp="1"/>
          </p:cNvSpPr>
          <p:nvPr>
            <p:ph type="title" idx="4"/>
          </p:nvPr>
        </p:nvSpPr>
        <p:spPr>
          <a:xfrm>
            <a:off x="865488" y="3090484"/>
            <a:ext cx="19782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80" name="Google Shape;980;p24"/>
          <p:cNvSpPr txBox="1">
            <a:spLocks noGrp="1"/>
          </p:cNvSpPr>
          <p:nvPr>
            <p:ph type="subTitle" idx="5"/>
          </p:nvPr>
        </p:nvSpPr>
        <p:spPr>
          <a:xfrm>
            <a:off x="865488" y="3624711"/>
            <a:ext cx="19782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1" name="Google Shape;981;p24"/>
          <p:cNvSpPr txBox="1">
            <a:spLocks noGrp="1"/>
          </p:cNvSpPr>
          <p:nvPr>
            <p:ph type="title" idx="6"/>
          </p:nvPr>
        </p:nvSpPr>
        <p:spPr>
          <a:xfrm>
            <a:off x="6300295" y="3090484"/>
            <a:ext cx="19782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82" name="Google Shape;982;p24"/>
          <p:cNvSpPr txBox="1">
            <a:spLocks noGrp="1"/>
          </p:cNvSpPr>
          <p:nvPr>
            <p:ph type="subTitle" idx="7"/>
          </p:nvPr>
        </p:nvSpPr>
        <p:spPr>
          <a:xfrm>
            <a:off x="6300288" y="3624711"/>
            <a:ext cx="19782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3" name="Google Shape;983;p24"/>
          <p:cNvSpPr txBox="1">
            <a:spLocks noGrp="1"/>
          </p:cNvSpPr>
          <p:nvPr>
            <p:ph type="title" idx="8"/>
          </p:nvPr>
        </p:nvSpPr>
        <p:spPr>
          <a:xfrm>
            <a:off x="720000" y="539400"/>
            <a:ext cx="77040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984" name="Google Shape;984;p24"/>
          <p:cNvGrpSpPr/>
          <p:nvPr/>
        </p:nvGrpSpPr>
        <p:grpSpPr>
          <a:xfrm>
            <a:off x="4800605" y="-2897864"/>
            <a:ext cx="8043475" cy="8043475"/>
            <a:chOff x="1241175" y="-1300650"/>
            <a:chExt cx="8043475" cy="8043475"/>
          </a:xfrm>
        </p:grpSpPr>
        <p:sp>
          <p:nvSpPr>
            <p:cNvPr id="985" name="Google Shape;985;p24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24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24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24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24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24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24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2" name="Google Shape;992;p24"/>
          <p:cNvGrpSpPr/>
          <p:nvPr/>
        </p:nvGrpSpPr>
        <p:grpSpPr>
          <a:xfrm>
            <a:off x="208785" y="164743"/>
            <a:ext cx="8789262" cy="4888443"/>
            <a:chOff x="208785" y="164743"/>
            <a:chExt cx="8789262" cy="4888443"/>
          </a:xfrm>
        </p:grpSpPr>
        <p:sp>
          <p:nvSpPr>
            <p:cNvPr id="993" name="Google Shape;993;p24"/>
            <p:cNvSpPr/>
            <p:nvPr/>
          </p:nvSpPr>
          <p:spPr>
            <a:xfrm>
              <a:off x="8913238" y="164743"/>
              <a:ext cx="84809" cy="85748"/>
            </a:xfrm>
            <a:custGeom>
              <a:avLst/>
              <a:gdLst/>
              <a:ahLst/>
              <a:cxnLst/>
              <a:rect l="l" t="t" r="r" b="b"/>
              <a:pathLst>
                <a:path w="3070" h="3104" extrusionOk="0">
                  <a:moveTo>
                    <a:pt x="1535" y="1"/>
                  </a:moveTo>
                  <a:cubicBezTo>
                    <a:pt x="701" y="1"/>
                    <a:pt x="1" y="701"/>
                    <a:pt x="1" y="1535"/>
                  </a:cubicBezTo>
                  <a:cubicBezTo>
                    <a:pt x="1" y="2369"/>
                    <a:pt x="701" y="3103"/>
                    <a:pt x="1535" y="3103"/>
                  </a:cubicBezTo>
                  <a:cubicBezTo>
                    <a:pt x="2369" y="3103"/>
                    <a:pt x="3070" y="2369"/>
                    <a:pt x="3070" y="1535"/>
                  </a:cubicBezTo>
                  <a:cubicBezTo>
                    <a:pt x="3070" y="701"/>
                    <a:pt x="2369" y="1"/>
                    <a:pt x="15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94" name="Google Shape;994;p24"/>
            <p:cNvGrpSpPr/>
            <p:nvPr/>
          </p:nvGrpSpPr>
          <p:grpSpPr>
            <a:xfrm rot="5400000">
              <a:off x="3021502" y="4450159"/>
              <a:ext cx="232368" cy="973684"/>
              <a:chOff x="6656577" y="3252597"/>
              <a:chExt cx="232368" cy="973684"/>
            </a:xfrm>
          </p:grpSpPr>
          <p:sp>
            <p:nvSpPr>
              <p:cNvPr id="995" name="Google Shape;995;p24"/>
              <p:cNvSpPr/>
              <p:nvPr/>
            </p:nvSpPr>
            <p:spPr>
              <a:xfrm>
                <a:off x="6797232" y="325259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69" y="3937"/>
                      <a:pt x="3936" y="3069"/>
                      <a:pt x="3936" y="1969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996;p24"/>
              <p:cNvSpPr/>
              <p:nvPr/>
            </p:nvSpPr>
            <p:spPr>
              <a:xfrm>
                <a:off x="6797232" y="3434438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69" y="3936"/>
                      <a:pt x="3936" y="3036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" name="Google Shape;997;p24"/>
              <p:cNvSpPr/>
              <p:nvPr/>
            </p:nvSpPr>
            <p:spPr>
              <a:xfrm>
                <a:off x="6797232" y="361704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69" y="3936"/>
                      <a:pt x="3936" y="3036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" name="Google Shape;998;p24"/>
              <p:cNvSpPr/>
              <p:nvPr/>
            </p:nvSpPr>
            <p:spPr>
              <a:xfrm>
                <a:off x="6656577" y="325259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36" y="3937"/>
                      <a:pt x="3937" y="3069"/>
                      <a:pt x="3937" y="1969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" name="Google Shape;999;p24"/>
              <p:cNvSpPr/>
              <p:nvPr/>
            </p:nvSpPr>
            <p:spPr>
              <a:xfrm>
                <a:off x="6656577" y="3434438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36" y="3936"/>
                      <a:pt x="3937" y="3036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24"/>
              <p:cNvSpPr/>
              <p:nvPr/>
            </p:nvSpPr>
            <p:spPr>
              <a:xfrm>
                <a:off x="6656577" y="361704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36" y="3936"/>
                      <a:pt x="3937" y="3036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1001;p24"/>
              <p:cNvSpPr/>
              <p:nvPr/>
            </p:nvSpPr>
            <p:spPr>
              <a:xfrm>
                <a:off x="6797232" y="376935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69" y="3936"/>
                      <a:pt x="3936" y="3069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24"/>
              <p:cNvSpPr/>
              <p:nvPr/>
            </p:nvSpPr>
            <p:spPr>
              <a:xfrm>
                <a:off x="6797232" y="3951936"/>
                <a:ext cx="91712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8" extrusionOk="0">
                    <a:moveTo>
                      <a:pt x="1968" y="1"/>
                    </a:moveTo>
                    <a:cubicBezTo>
                      <a:pt x="901" y="1"/>
                      <a:pt x="0" y="902"/>
                      <a:pt x="0" y="1969"/>
                    </a:cubicBezTo>
                    <a:cubicBezTo>
                      <a:pt x="0" y="3070"/>
                      <a:pt x="901" y="3937"/>
                      <a:pt x="1968" y="3937"/>
                    </a:cubicBezTo>
                    <a:cubicBezTo>
                      <a:pt x="3069" y="3937"/>
                      <a:pt x="3936" y="3070"/>
                      <a:pt x="3936" y="1969"/>
                    </a:cubicBezTo>
                    <a:cubicBezTo>
                      <a:pt x="3936" y="902"/>
                      <a:pt x="3069" y="1"/>
                      <a:pt x="1968" y="1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24"/>
              <p:cNvSpPr/>
              <p:nvPr/>
            </p:nvSpPr>
            <p:spPr>
              <a:xfrm>
                <a:off x="6798001" y="4135338"/>
                <a:ext cx="90944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3904" extrusionOk="0">
                    <a:moveTo>
                      <a:pt x="1935" y="0"/>
                    </a:moveTo>
                    <a:cubicBezTo>
                      <a:pt x="868" y="0"/>
                      <a:pt x="0" y="868"/>
                      <a:pt x="0" y="1935"/>
                    </a:cubicBezTo>
                    <a:cubicBezTo>
                      <a:pt x="0" y="3036"/>
                      <a:pt x="868" y="3903"/>
                      <a:pt x="1935" y="3903"/>
                    </a:cubicBezTo>
                    <a:cubicBezTo>
                      <a:pt x="3036" y="3903"/>
                      <a:pt x="3903" y="3036"/>
                      <a:pt x="3903" y="1935"/>
                    </a:cubicBezTo>
                    <a:cubicBezTo>
                      <a:pt x="3903" y="868"/>
                      <a:pt x="3036" y="0"/>
                      <a:pt x="1935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" name="Google Shape;1004;p24"/>
              <p:cNvSpPr/>
              <p:nvPr/>
            </p:nvSpPr>
            <p:spPr>
              <a:xfrm>
                <a:off x="6656577" y="376935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36" y="3936"/>
                      <a:pt x="3937" y="3069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" name="Google Shape;1005;p24"/>
              <p:cNvSpPr/>
              <p:nvPr/>
            </p:nvSpPr>
            <p:spPr>
              <a:xfrm>
                <a:off x="6656577" y="3951936"/>
                <a:ext cx="91712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8" extrusionOk="0">
                    <a:moveTo>
                      <a:pt x="1968" y="1"/>
                    </a:moveTo>
                    <a:cubicBezTo>
                      <a:pt x="901" y="1"/>
                      <a:pt x="0" y="902"/>
                      <a:pt x="0" y="1969"/>
                    </a:cubicBezTo>
                    <a:cubicBezTo>
                      <a:pt x="0" y="3070"/>
                      <a:pt x="901" y="3937"/>
                      <a:pt x="1968" y="3937"/>
                    </a:cubicBezTo>
                    <a:cubicBezTo>
                      <a:pt x="3036" y="3937"/>
                      <a:pt x="3937" y="3070"/>
                      <a:pt x="3937" y="1969"/>
                    </a:cubicBezTo>
                    <a:cubicBezTo>
                      <a:pt x="3937" y="902"/>
                      <a:pt x="3036" y="1"/>
                      <a:pt x="1968" y="1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24"/>
              <p:cNvSpPr/>
              <p:nvPr/>
            </p:nvSpPr>
            <p:spPr>
              <a:xfrm>
                <a:off x="6656577" y="4135338"/>
                <a:ext cx="91712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04" extrusionOk="0">
                    <a:moveTo>
                      <a:pt x="1968" y="0"/>
                    </a:moveTo>
                    <a:cubicBezTo>
                      <a:pt x="901" y="0"/>
                      <a:pt x="0" y="868"/>
                      <a:pt x="0" y="1935"/>
                    </a:cubicBezTo>
                    <a:cubicBezTo>
                      <a:pt x="0" y="3036"/>
                      <a:pt x="868" y="3903"/>
                      <a:pt x="1968" y="3903"/>
                    </a:cubicBezTo>
                    <a:cubicBezTo>
                      <a:pt x="3069" y="3903"/>
                      <a:pt x="3937" y="3036"/>
                      <a:pt x="3937" y="1935"/>
                    </a:cubicBezTo>
                    <a:cubicBezTo>
                      <a:pt x="3937" y="868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7" name="Google Shape;1007;p24"/>
            <p:cNvGrpSpPr/>
            <p:nvPr/>
          </p:nvGrpSpPr>
          <p:grpSpPr>
            <a:xfrm>
              <a:off x="964262" y="250499"/>
              <a:ext cx="609540" cy="583574"/>
              <a:chOff x="3105300" y="593625"/>
              <a:chExt cx="256800" cy="245850"/>
            </a:xfrm>
          </p:grpSpPr>
          <p:sp>
            <p:nvSpPr>
              <p:cNvPr id="1008" name="Google Shape;1008;p24"/>
              <p:cNvSpPr/>
              <p:nvPr/>
            </p:nvSpPr>
            <p:spPr>
              <a:xfrm>
                <a:off x="3130975" y="695850"/>
                <a:ext cx="109875" cy="109875"/>
              </a:xfrm>
              <a:custGeom>
                <a:avLst/>
                <a:gdLst/>
                <a:ahLst/>
                <a:cxnLst/>
                <a:rect l="l" t="t" r="r" b="b"/>
                <a:pathLst>
                  <a:path w="4395" h="4395" extrusionOk="0">
                    <a:moveTo>
                      <a:pt x="1" y="1"/>
                    </a:moveTo>
                    <a:lnTo>
                      <a:pt x="1" y="4394"/>
                    </a:lnTo>
                    <a:lnTo>
                      <a:pt x="4394" y="4394"/>
                    </a:lnTo>
                    <a:lnTo>
                      <a:pt x="4394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24"/>
              <p:cNvSpPr/>
              <p:nvPr/>
            </p:nvSpPr>
            <p:spPr>
              <a:xfrm>
                <a:off x="3202300" y="765275"/>
                <a:ext cx="74200" cy="74200"/>
              </a:xfrm>
              <a:custGeom>
                <a:avLst/>
                <a:gdLst/>
                <a:ahLst/>
                <a:cxnLst/>
                <a:rect l="l" t="t" r="r" b="b"/>
                <a:pathLst>
                  <a:path w="2968" h="2968" extrusionOk="0">
                    <a:moveTo>
                      <a:pt x="1" y="1"/>
                    </a:moveTo>
                    <a:lnTo>
                      <a:pt x="1" y="2968"/>
                    </a:lnTo>
                    <a:lnTo>
                      <a:pt x="2968" y="2968"/>
                    </a:lnTo>
                    <a:lnTo>
                      <a:pt x="2968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" name="Google Shape;1010;p24"/>
              <p:cNvSpPr/>
              <p:nvPr/>
            </p:nvSpPr>
            <p:spPr>
              <a:xfrm>
                <a:off x="3293125" y="652575"/>
                <a:ext cx="68975" cy="68975"/>
              </a:xfrm>
              <a:custGeom>
                <a:avLst/>
                <a:gdLst/>
                <a:ahLst/>
                <a:cxnLst/>
                <a:rect l="l" t="t" r="r" b="b"/>
                <a:pathLst>
                  <a:path w="2759" h="2759" extrusionOk="0">
                    <a:moveTo>
                      <a:pt x="1" y="1"/>
                    </a:moveTo>
                    <a:lnTo>
                      <a:pt x="1" y="2759"/>
                    </a:lnTo>
                    <a:lnTo>
                      <a:pt x="2759" y="2759"/>
                    </a:lnTo>
                    <a:lnTo>
                      <a:pt x="2759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" name="Google Shape;1011;p24"/>
              <p:cNvSpPr/>
              <p:nvPr/>
            </p:nvSpPr>
            <p:spPr>
              <a:xfrm>
                <a:off x="3105300" y="593625"/>
                <a:ext cx="35675" cy="35675"/>
              </a:xfrm>
              <a:custGeom>
                <a:avLst/>
                <a:gdLst/>
                <a:ahLst/>
                <a:cxnLst/>
                <a:rect l="l" t="t" r="r" b="b"/>
                <a:pathLst>
                  <a:path w="1427" h="1427" extrusionOk="0">
                    <a:moveTo>
                      <a:pt x="0" y="0"/>
                    </a:moveTo>
                    <a:lnTo>
                      <a:pt x="0" y="1427"/>
                    </a:lnTo>
                    <a:lnTo>
                      <a:pt x="1427" y="1427"/>
                    </a:lnTo>
                    <a:lnTo>
                      <a:pt x="1427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12" name="Google Shape;1012;p24"/>
            <p:cNvGrpSpPr/>
            <p:nvPr/>
          </p:nvGrpSpPr>
          <p:grpSpPr>
            <a:xfrm>
              <a:off x="8243553" y="4397527"/>
              <a:ext cx="631910" cy="457789"/>
              <a:chOff x="855125" y="679497"/>
              <a:chExt cx="254310" cy="184228"/>
            </a:xfrm>
          </p:grpSpPr>
          <p:sp>
            <p:nvSpPr>
              <p:cNvPr id="1013" name="Google Shape;1013;p24"/>
              <p:cNvSpPr/>
              <p:nvPr/>
            </p:nvSpPr>
            <p:spPr>
              <a:xfrm>
                <a:off x="1052335" y="679497"/>
                <a:ext cx="57100" cy="57100"/>
              </a:xfrm>
              <a:custGeom>
                <a:avLst/>
                <a:gdLst/>
                <a:ahLst/>
                <a:cxnLst/>
                <a:rect l="l" t="t" r="r" b="b"/>
                <a:pathLst>
                  <a:path w="2284" h="2284" extrusionOk="0">
                    <a:moveTo>
                      <a:pt x="1" y="1"/>
                    </a:moveTo>
                    <a:lnTo>
                      <a:pt x="1" y="2283"/>
                    </a:lnTo>
                    <a:lnTo>
                      <a:pt x="2283" y="2283"/>
                    </a:lnTo>
                    <a:lnTo>
                      <a:pt x="2283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" name="Google Shape;1014;p24"/>
              <p:cNvSpPr/>
              <p:nvPr/>
            </p:nvSpPr>
            <p:spPr>
              <a:xfrm>
                <a:off x="855125" y="730100"/>
                <a:ext cx="103700" cy="104150"/>
              </a:xfrm>
              <a:custGeom>
                <a:avLst/>
                <a:gdLst/>
                <a:ahLst/>
                <a:cxnLst/>
                <a:rect l="l" t="t" r="r" b="b"/>
                <a:pathLst>
                  <a:path w="4148" h="4166" extrusionOk="0">
                    <a:moveTo>
                      <a:pt x="1" y="0"/>
                    </a:moveTo>
                    <a:lnTo>
                      <a:pt x="1" y="4166"/>
                    </a:lnTo>
                    <a:lnTo>
                      <a:pt x="4147" y="4166"/>
                    </a:lnTo>
                    <a:lnTo>
                      <a:pt x="4147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" name="Google Shape;1015;p24"/>
              <p:cNvSpPr/>
              <p:nvPr/>
            </p:nvSpPr>
            <p:spPr>
              <a:xfrm>
                <a:off x="917425" y="792375"/>
                <a:ext cx="71350" cy="71350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2854" extrusionOk="0">
                    <a:moveTo>
                      <a:pt x="1" y="1"/>
                    </a:moveTo>
                    <a:lnTo>
                      <a:pt x="1" y="2854"/>
                    </a:lnTo>
                    <a:lnTo>
                      <a:pt x="2854" y="2854"/>
                    </a:lnTo>
                    <a:lnTo>
                      <a:pt x="2854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16" name="Google Shape;1016;p24"/>
            <p:cNvGrpSpPr/>
            <p:nvPr/>
          </p:nvGrpSpPr>
          <p:grpSpPr>
            <a:xfrm>
              <a:off x="208785" y="1782754"/>
              <a:ext cx="518269" cy="328105"/>
              <a:chOff x="783960" y="4261704"/>
              <a:chExt cx="518269" cy="328105"/>
            </a:xfrm>
          </p:grpSpPr>
          <p:sp>
            <p:nvSpPr>
              <p:cNvPr id="1017" name="Google Shape;1017;p24"/>
              <p:cNvSpPr/>
              <p:nvPr/>
            </p:nvSpPr>
            <p:spPr>
              <a:xfrm>
                <a:off x="1072397" y="4333585"/>
                <a:ext cx="69145" cy="69145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503" extrusionOk="0">
                    <a:moveTo>
                      <a:pt x="1234" y="1"/>
                    </a:moveTo>
                    <a:cubicBezTo>
                      <a:pt x="534" y="1"/>
                      <a:pt x="0" y="535"/>
                      <a:pt x="0" y="1268"/>
                    </a:cubicBezTo>
                    <a:cubicBezTo>
                      <a:pt x="0" y="1969"/>
                      <a:pt x="534" y="2503"/>
                      <a:pt x="1234" y="2503"/>
                    </a:cubicBezTo>
                    <a:cubicBezTo>
                      <a:pt x="1968" y="2503"/>
                      <a:pt x="2502" y="1969"/>
                      <a:pt x="2502" y="1268"/>
                    </a:cubicBezTo>
                    <a:cubicBezTo>
                      <a:pt x="2502" y="601"/>
                      <a:pt x="1902" y="1"/>
                      <a:pt x="1234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018" name="Google Shape;1018;p24"/>
              <p:cNvGrpSpPr/>
              <p:nvPr/>
            </p:nvGrpSpPr>
            <p:grpSpPr>
              <a:xfrm>
                <a:off x="783960" y="4261704"/>
                <a:ext cx="518269" cy="328105"/>
                <a:chOff x="783960" y="4261704"/>
                <a:chExt cx="518269" cy="328105"/>
              </a:xfrm>
            </p:grpSpPr>
            <p:sp>
              <p:nvSpPr>
                <p:cNvPr id="1019" name="Google Shape;1019;p24"/>
                <p:cNvSpPr/>
                <p:nvPr/>
              </p:nvSpPr>
              <p:spPr>
                <a:xfrm>
                  <a:off x="1216509" y="4325297"/>
                  <a:ext cx="85720" cy="857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03" h="3103" extrusionOk="0">
                      <a:moveTo>
                        <a:pt x="1534" y="601"/>
                      </a:moveTo>
                      <a:cubicBezTo>
                        <a:pt x="2035" y="601"/>
                        <a:pt x="2502" y="1001"/>
                        <a:pt x="2502" y="1568"/>
                      </a:cubicBezTo>
                      <a:cubicBezTo>
                        <a:pt x="2502" y="2102"/>
                        <a:pt x="2102" y="2502"/>
                        <a:pt x="1534" y="2502"/>
                      </a:cubicBezTo>
                      <a:cubicBezTo>
                        <a:pt x="1001" y="2502"/>
                        <a:pt x="600" y="2102"/>
                        <a:pt x="600" y="1568"/>
                      </a:cubicBezTo>
                      <a:cubicBezTo>
                        <a:pt x="600" y="1001"/>
                        <a:pt x="1001" y="601"/>
                        <a:pt x="1534" y="601"/>
                      </a:cubicBezTo>
                      <a:close/>
                      <a:moveTo>
                        <a:pt x="1534" y="1"/>
                      </a:moveTo>
                      <a:cubicBezTo>
                        <a:pt x="701" y="1"/>
                        <a:pt x="0" y="734"/>
                        <a:pt x="0" y="1568"/>
                      </a:cubicBezTo>
                      <a:cubicBezTo>
                        <a:pt x="0" y="2402"/>
                        <a:pt x="701" y="3103"/>
                        <a:pt x="1534" y="3103"/>
                      </a:cubicBezTo>
                      <a:cubicBezTo>
                        <a:pt x="2368" y="3103"/>
                        <a:pt x="3036" y="2436"/>
                        <a:pt x="3102" y="1568"/>
                      </a:cubicBezTo>
                      <a:cubicBezTo>
                        <a:pt x="3102" y="734"/>
                        <a:pt x="2368" y="1"/>
                        <a:pt x="1534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0" name="Google Shape;1020;p24"/>
                <p:cNvSpPr/>
                <p:nvPr/>
              </p:nvSpPr>
              <p:spPr>
                <a:xfrm>
                  <a:off x="1057995" y="4504061"/>
                  <a:ext cx="84809" cy="857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70" h="3104" extrusionOk="0">
                      <a:moveTo>
                        <a:pt x="1535" y="601"/>
                      </a:moveTo>
                      <a:cubicBezTo>
                        <a:pt x="2069" y="601"/>
                        <a:pt x="2536" y="1035"/>
                        <a:pt x="2502" y="1535"/>
                      </a:cubicBezTo>
                      <a:cubicBezTo>
                        <a:pt x="2502" y="2069"/>
                        <a:pt x="2069" y="2503"/>
                        <a:pt x="1535" y="2503"/>
                      </a:cubicBezTo>
                      <a:cubicBezTo>
                        <a:pt x="1001" y="2503"/>
                        <a:pt x="568" y="2069"/>
                        <a:pt x="568" y="1535"/>
                      </a:cubicBezTo>
                      <a:cubicBezTo>
                        <a:pt x="568" y="1002"/>
                        <a:pt x="1001" y="601"/>
                        <a:pt x="1535" y="601"/>
                      </a:cubicBezTo>
                      <a:close/>
                      <a:moveTo>
                        <a:pt x="1535" y="1"/>
                      </a:moveTo>
                      <a:cubicBezTo>
                        <a:pt x="701" y="1"/>
                        <a:pt x="1" y="701"/>
                        <a:pt x="1" y="1535"/>
                      </a:cubicBezTo>
                      <a:cubicBezTo>
                        <a:pt x="1" y="2369"/>
                        <a:pt x="701" y="3103"/>
                        <a:pt x="1535" y="3103"/>
                      </a:cubicBezTo>
                      <a:cubicBezTo>
                        <a:pt x="2402" y="3103"/>
                        <a:pt x="3069" y="2369"/>
                        <a:pt x="3069" y="1535"/>
                      </a:cubicBezTo>
                      <a:cubicBezTo>
                        <a:pt x="3069" y="701"/>
                        <a:pt x="2369" y="1"/>
                        <a:pt x="1535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1" name="Google Shape;1021;p24"/>
                <p:cNvSpPr/>
                <p:nvPr/>
              </p:nvSpPr>
              <p:spPr>
                <a:xfrm>
                  <a:off x="883495" y="4261704"/>
                  <a:ext cx="15691" cy="2138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" h="7740" extrusionOk="0">
                      <a:moveTo>
                        <a:pt x="300" y="1"/>
                      </a:moveTo>
                      <a:cubicBezTo>
                        <a:pt x="133" y="1"/>
                        <a:pt x="0" y="134"/>
                        <a:pt x="0" y="301"/>
                      </a:cubicBezTo>
                      <a:lnTo>
                        <a:pt x="0" y="7440"/>
                      </a:lnTo>
                      <a:cubicBezTo>
                        <a:pt x="0" y="7606"/>
                        <a:pt x="133" y="7740"/>
                        <a:pt x="300" y="7740"/>
                      </a:cubicBezTo>
                      <a:cubicBezTo>
                        <a:pt x="400" y="7740"/>
                        <a:pt x="534" y="7606"/>
                        <a:pt x="567" y="7440"/>
                      </a:cubicBezTo>
                      <a:lnTo>
                        <a:pt x="567" y="301"/>
                      </a:lnTo>
                      <a:cubicBezTo>
                        <a:pt x="567" y="134"/>
                        <a:pt x="467" y="1"/>
                        <a:pt x="300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22" name="Google Shape;1022;p24"/>
                <p:cNvSpPr/>
                <p:nvPr/>
              </p:nvSpPr>
              <p:spPr>
                <a:xfrm>
                  <a:off x="783960" y="4360326"/>
                  <a:ext cx="213818" cy="156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40" h="568" extrusionOk="0">
                      <a:moveTo>
                        <a:pt x="301" y="0"/>
                      </a:moveTo>
                      <a:cubicBezTo>
                        <a:pt x="134" y="0"/>
                        <a:pt x="0" y="134"/>
                        <a:pt x="0" y="300"/>
                      </a:cubicBezTo>
                      <a:cubicBezTo>
                        <a:pt x="0" y="467"/>
                        <a:pt x="134" y="567"/>
                        <a:pt x="301" y="567"/>
                      </a:cubicBezTo>
                      <a:lnTo>
                        <a:pt x="7439" y="567"/>
                      </a:lnTo>
                      <a:cubicBezTo>
                        <a:pt x="7606" y="567"/>
                        <a:pt x="7739" y="467"/>
                        <a:pt x="7739" y="300"/>
                      </a:cubicBezTo>
                      <a:cubicBezTo>
                        <a:pt x="7739" y="100"/>
                        <a:pt x="7606" y="0"/>
                        <a:pt x="7439" y="0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023" name="Google Shape;1023;p24"/>
            <p:cNvGrpSpPr/>
            <p:nvPr/>
          </p:nvGrpSpPr>
          <p:grpSpPr>
            <a:xfrm>
              <a:off x="6001721" y="4397524"/>
              <a:ext cx="354818" cy="402747"/>
              <a:chOff x="8117146" y="4166124"/>
              <a:chExt cx="354818" cy="402747"/>
            </a:xfrm>
          </p:grpSpPr>
          <p:sp>
            <p:nvSpPr>
              <p:cNvPr id="1024" name="Google Shape;1024;p24"/>
              <p:cNvSpPr/>
              <p:nvPr/>
            </p:nvSpPr>
            <p:spPr>
              <a:xfrm>
                <a:off x="8216680" y="4166124"/>
                <a:ext cx="15691" cy="212906"/>
              </a:xfrm>
              <a:custGeom>
                <a:avLst/>
                <a:gdLst/>
                <a:ahLst/>
                <a:cxnLst/>
                <a:rect l="l" t="t" r="r" b="b"/>
                <a:pathLst>
                  <a:path w="568" h="7707" extrusionOk="0">
                    <a:moveTo>
                      <a:pt x="267" y="1"/>
                    </a:moveTo>
                    <a:cubicBezTo>
                      <a:pt x="100" y="1"/>
                      <a:pt x="0" y="101"/>
                      <a:pt x="0" y="268"/>
                    </a:cubicBezTo>
                    <a:lnTo>
                      <a:pt x="0" y="7406"/>
                    </a:lnTo>
                    <a:cubicBezTo>
                      <a:pt x="0" y="7573"/>
                      <a:pt x="100" y="7706"/>
                      <a:pt x="267" y="7706"/>
                    </a:cubicBezTo>
                    <a:cubicBezTo>
                      <a:pt x="400" y="7706"/>
                      <a:pt x="534" y="7573"/>
                      <a:pt x="567" y="7406"/>
                    </a:cubicBezTo>
                    <a:lnTo>
                      <a:pt x="567" y="268"/>
                    </a:lnTo>
                    <a:cubicBezTo>
                      <a:pt x="567" y="101"/>
                      <a:pt x="434" y="1"/>
                      <a:pt x="2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" name="Google Shape;1025;p24"/>
              <p:cNvSpPr/>
              <p:nvPr/>
            </p:nvSpPr>
            <p:spPr>
              <a:xfrm>
                <a:off x="8117146" y="4263807"/>
                <a:ext cx="212906" cy="15691"/>
              </a:xfrm>
              <a:custGeom>
                <a:avLst/>
                <a:gdLst/>
                <a:ahLst/>
                <a:cxnLst/>
                <a:rect l="l" t="t" r="r" b="b"/>
                <a:pathLst>
                  <a:path w="7707" h="568" extrusionOk="0">
                    <a:moveTo>
                      <a:pt x="301" y="1"/>
                    </a:moveTo>
                    <a:cubicBezTo>
                      <a:pt x="134" y="1"/>
                      <a:pt x="1" y="134"/>
                      <a:pt x="1" y="301"/>
                    </a:cubicBezTo>
                    <a:cubicBezTo>
                      <a:pt x="1" y="468"/>
                      <a:pt x="134" y="568"/>
                      <a:pt x="301" y="568"/>
                    </a:cubicBezTo>
                    <a:lnTo>
                      <a:pt x="7439" y="568"/>
                    </a:lnTo>
                    <a:cubicBezTo>
                      <a:pt x="7606" y="568"/>
                      <a:pt x="7706" y="468"/>
                      <a:pt x="7706" y="301"/>
                    </a:cubicBezTo>
                    <a:cubicBezTo>
                      <a:pt x="7706" y="101"/>
                      <a:pt x="7606" y="1"/>
                      <a:pt x="74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" name="Google Shape;1026;p24"/>
              <p:cNvSpPr/>
              <p:nvPr/>
            </p:nvSpPr>
            <p:spPr>
              <a:xfrm>
                <a:off x="8316518" y="4407956"/>
                <a:ext cx="155446" cy="160916"/>
              </a:xfrm>
              <a:custGeom>
                <a:avLst/>
                <a:gdLst/>
                <a:ahLst/>
                <a:cxnLst/>
                <a:rect l="l" t="t" r="r" b="b"/>
                <a:pathLst>
                  <a:path w="5627" h="5825" extrusionOk="0">
                    <a:moveTo>
                      <a:pt x="673" y="0"/>
                    </a:moveTo>
                    <a:cubicBezTo>
                      <a:pt x="305" y="0"/>
                      <a:pt x="1" y="343"/>
                      <a:pt x="55" y="754"/>
                    </a:cubicBezTo>
                    <a:lnTo>
                      <a:pt x="623" y="5290"/>
                    </a:lnTo>
                    <a:cubicBezTo>
                      <a:pt x="669" y="5613"/>
                      <a:pt x="955" y="5825"/>
                      <a:pt x="1248" y="5825"/>
                    </a:cubicBezTo>
                    <a:cubicBezTo>
                      <a:pt x="1378" y="5825"/>
                      <a:pt x="1510" y="5783"/>
                      <a:pt x="1623" y="5690"/>
                    </a:cubicBezTo>
                    <a:lnTo>
                      <a:pt x="5259" y="2922"/>
                    </a:lnTo>
                    <a:cubicBezTo>
                      <a:pt x="5626" y="2622"/>
                      <a:pt x="5526" y="2021"/>
                      <a:pt x="5126" y="1821"/>
                    </a:cubicBezTo>
                    <a:lnTo>
                      <a:pt x="923" y="53"/>
                    </a:lnTo>
                    <a:cubicBezTo>
                      <a:pt x="839" y="17"/>
                      <a:pt x="754" y="0"/>
                      <a:pt x="6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27" name="Google Shape;1027;p24"/>
            <p:cNvSpPr/>
            <p:nvPr/>
          </p:nvSpPr>
          <p:spPr>
            <a:xfrm>
              <a:off x="8718288" y="975118"/>
              <a:ext cx="84809" cy="85748"/>
            </a:xfrm>
            <a:custGeom>
              <a:avLst/>
              <a:gdLst/>
              <a:ahLst/>
              <a:cxnLst/>
              <a:rect l="l" t="t" r="r" b="b"/>
              <a:pathLst>
                <a:path w="3070" h="3104" extrusionOk="0">
                  <a:moveTo>
                    <a:pt x="1535" y="1"/>
                  </a:moveTo>
                  <a:cubicBezTo>
                    <a:pt x="701" y="1"/>
                    <a:pt x="1" y="701"/>
                    <a:pt x="1" y="1535"/>
                  </a:cubicBezTo>
                  <a:cubicBezTo>
                    <a:pt x="1" y="2369"/>
                    <a:pt x="701" y="3103"/>
                    <a:pt x="1535" y="3103"/>
                  </a:cubicBezTo>
                  <a:cubicBezTo>
                    <a:pt x="2369" y="3103"/>
                    <a:pt x="3070" y="2369"/>
                    <a:pt x="3070" y="1535"/>
                  </a:cubicBezTo>
                  <a:cubicBezTo>
                    <a:pt x="3070" y="701"/>
                    <a:pt x="2369" y="1"/>
                    <a:pt x="15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24"/>
            <p:cNvSpPr/>
            <p:nvPr/>
          </p:nvSpPr>
          <p:spPr>
            <a:xfrm>
              <a:off x="8594830" y="629360"/>
              <a:ext cx="175087" cy="191303"/>
            </a:xfrm>
            <a:custGeom>
              <a:avLst/>
              <a:gdLst/>
              <a:ahLst/>
              <a:cxnLst/>
              <a:rect l="l" t="t" r="r" b="b"/>
              <a:pathLst>
                <a:path w="6338" h="6925" extrusionOk="0">
                  <a:moveTo>
                    <a:pt x="749" y="0"/>
                  </a:moveTo>
                  <a:cubicBezTo>
                    <a:pt x="358" y="0"/>
                    <a:pt x="0" y="307"/>
                    <a:pt x="0" y="708"/>
                  </a:cubicBezTo>
                  <a:lnTo>
                    <a:pt x="0" y="6179"/>
                  </a:lnTo>
                  <a:cubicBezTo>
                    <a:pt x="0" y="6626"/>
                    <a:pt x="351" y="6925"/>
                    <a:pt x="737" y="6925"/>
                  </a:cubicBezTo>
                  <a:cubicBezTo>
                    <a:pt x="870" y="6925"/>
                    <a:pt x="1006" y="6890"/>
                    <a:pt x="1134" y="6813"/>
                  </a:cubicBezTo>
                  <a:lnTo>
                    <a:pt x="5838" y="4111"/>
                  </a:lnTo>
                  <a:cubicBezTo>
                    <a:pt x="6338" y="3811"/>
                    <a:pt x="6338" y="3077"/>
                    <a:pt x="5838" y="2810"/>
                  </a:cubicBezTo>
                  <a:lnTo>
                    <a:pt x="1134" y="108"/>
                  </a:lnTo>
                  <a:cubicBezTo>
                    <a:pt x="1010" y="34"/>
                    <a:pt x="878" y="0"/>
                    <a:pt x="7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24"/>
            <p:cNvSpPr/>
            <p:nvPr/>
          </p:nvSpPr>
          <p:spPr>
            <a:xfrm>
              <a:off x="281287" y="4606143"/>
              <a:ext cx="69145" cy="69118"/>
            </a:xfrm>
            <a:custGeom>
              <a:avLst/>
              <a:gdLst/>
              <a:ahLst/>
              <a:cxnLst/>
              <a:rect l="l" t="t" r="r" b="b"/>
              <a:pathLst>
                <a:path w="2503" h="2502" extrusionOk="0">
                  <a:moveTo>
                    <a:pt x="1268" y="0"/>
                  </a:moveTo>
                  <a:cubicBezTo>
                    <a:pt x="534" y="0"/>
                    <a:pt x="1" y="534"/>
                    <a:pt x="1" y="1234"/>
                  </a:cubicBezTo>
                  <a:cubicBezTo>
                    <a:pt x="1" y="1968"/>
                    <a:pt x="534" y="2502"/>
                    <a:pt x="1268" y="2502"/>
                  </a:cubicBezTo>
                  <a:cubicBezTo>
                    <a:pt x="1969" y="2502"/>
                    <a:pt x="2502" y="1968"/>
                    <a:pt x="2502" y="1234"/>
                  </a:cubicBezTo>
                  <a:cubicBezTo>
                    <a:pt x="2502" y="534"/>
                    <a:pt x="1935" y="0"/>
                    <a:pt x="1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24"/>
            <p:cNvSpPr/>
            <p:nvPr/>
          </p:nvSpPr>
          <p:spPr>
            <a:xfrm>
              <a:off x="425049" y="4740678"/>
              <a:ext cx="85720" cy="85720"/>
            </a:xfrm>
            <a:custGeom>
              <a:avLst/>
              <a:gdLst/>
              <a:ahLst/>
              <a:cxnLst/>
              <a:rect l="l" t="t" r="r" b="b"/>
              <a:pathLst>
                <a:path w="3103" h="3103" extrusionOk="0">
                  <a:moveTo>
                    <a:pt x="1568" y="0"/>
                  </a:moveTo>
                  <a:cubicBezTo>
                    <a:pt x="734" y="0"/>
                    <a:pt x="0" y="701"/>
                    <a:pt x="0" y="1535"/>
                  </a:cubicBezTo>
                  <a:cubicBezTo>
                    <a:pt x="0" y="2369"/>
                    <a:pt x="734" y="3102"/>
                    <a:pt x="1568" y="3102"/>
                  </a:cubicBezTo>
                  <a:cubicBezTo>
                    <a:pt x="2402" y="3102"/>
                    <a:pt x="3102" y="2369"/>
                    <a:pt x="3102" y="1535"/>
                  </a:cubicBezTo>
                  <a:cubicBezTo>
                    <a:pt x="3102" y="667"/>
                    <a:pt x="2402" y="0"/>
                    <a:pt x="15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24"/>
            <p:cNvSpPr/>
            <p:nvPr/>
          </p:nvSpPr>
          <p:spPr>
            <a:xfrm>
              <a:off x="399247" y="4426441"/>
              <a:ext cx="200917" cy="171662"/>
            </a:xfrm>
            <a:custGeom>
              <a:avLst/>
              <a:gdLst/>
              <a:ahLst/>
              <a:cxnLst/>
              <a:rect l="l" t="t" r="r" b="b"/>
              <a:pathLst>
                <a:path w="7273" h="6214" extrusionOk="0">
                  <a:moveTo>
                    <a:pt x="934" y="0"/>
                  </a:moveTo>
                  <a:cubicBezTo>
                    <a:pt x="367" y="0"/>
                    <a:pt x="0" y="634"/>
                    <a:pt x="267" y="1135"/>
                  </a:cubicBezTo>
                  <a:lnTo>
                    <a:pt x="3002" y="5838"/>
                  </a:lnTo>
                  <a:cubicBezTo>
                    <a:pt x="3136" y="6088"/>
                    <a:pt x="3386" y="6213"/>
                    <a:pt x="3636" y="6213"/>
                  </a:cubicBezTo>
                  <a:cubicBezTo>
                    <a:pt x="3886" y="6213"/>
                    <a:pt x="4137" y="6088"/>
                    <a:pt x="4270" y="5838"/>
                  </a:cubicBezTo>
                  <a:lnTo>
                    <a:pt x="7005" y="1135"/>
                  </a:lnTo>
                  <a:cubicBezTo>
                    <a:pt x="7272" y="601"/>
                    <a:pt x="6905" y="0"/>
                    <a:pt x="6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32" name="Google Shape;1032;p24"/>
            <p:cNvGrpSpPr/>
            <p:nvPr/>
          </p:nvGrpSpPr>
          <p:grpSpPr>
            <a:xfrm>
              <a:off x="8680877" y="2751434"/>
              <a:ext cx="232368" cy="973684"/>
              <a:chOff x="6656577" y="3252597"/>
              <a:chExt cx="232368" cy="973684"/>
            </a:xfrm>
          </p:grpSpPr>
          <p:sp>
            <p:nvSpPr>
              <p:cNvPr id="1033" name="Google Shape;1033;p24"/>
              <p:cNvSpPr/>
              <p:nvPr/>
            </p:nvSpPr>
            <p:spPr>
              <a:xfrm>
                <a:off x="6797232" y="325259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69" y="3937"/>
                      <a:pt x="3936" y="3069"/>
                      <a:pt x="3936" y="1969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" name="Google Shape;1034;p24"/>
              <p:cNvSpPr/>
              <p:nvPr/>
            </p:nvSpPr>
            <p:spPr>
              <a:xfrm>
                <a:off x="6797232" y="3434438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69" y="3936"/>
                      <a:pt x="3936" y="3036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" name="Google Shape;1035;p24"/>
              <p:cNvSpPr/>
              <p:nvPr/>
            </p:nvSpPr>
            <p:spPr>
              <a:xfrm>
                <a:off x="6797232" y="361704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69" y="3936"/>
                      <a:pt x="3936" y="3036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" name="Google Shape;1036;p24"/>
              <p:cNvSpPr/>
              <p:nvPr/>
            </p:nvSpPr>
            <p:spPr>
              <a:xfrm>
                <a:off x="6656577" y="325259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36" y="3937"/>
                      <a:pt x="3937" y="3069"/>
                      <a:pt x="3937" y="1969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" name="Google Shape;1037;p24"/>
              <p:cNvSpPr/>
              <p:nvPr/>
            </p:nvSpPr>
            <p:spPr>
              <a:xfrm>
                <a:off x="6656577" y="3434438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36" y="3936"/>
                      <a:pt x="3937" y="3036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" name="Google Shape;1038;p24"/>
              <p:cNvSpPr/>
              <p:nvPr/>
            </p:nvSpPr>
            <p:spPr>
              <a:xfrm>
                <a:off x="6656577" y="361704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36" y="3936"/>
                      <a:pt x="3937" y="3036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" name="Google Shape;1039;p24"/>
              <p:cNvSpPr/>
              <p:nvPr/>
            </p:nvSpPr>
            <p:spPr>
              <a:xfrm>
                <a:off x="6797232" y="376935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69" y="3936"/>
                      <a:pt x="3936" y="3069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" name="Google Shape;1040;p24"/>
              <p:cNvSpPr/>
              <p:nvPr/>
            </p:nvSpPr>
            <p:spPr>
              <a:xfrm>
                <a:off x="6797232" y="3951936"/>
                <a:ext cx="91712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8" extrusionOk="0">
                    <a:moveTo>
                      <a:pt x="1968" y="1"/>
                    </a:moveTo>
                    <a:cubicBezTo>
                      <a:pt x="901" y="1"/>
                      <a:pt x="0" y="902"/>
                      <a:pt x="0" y="1969"/>
                    </a:cubicBezTo>
                    <a:cubicBezTo>
                      <a:pt x="0" y="3070"/>
                      <a:pt x="901" y="3937"/>
                      <a:pt x="1968" y="3937"/>
                    </a:cubicBezTo>
                    <a:cubicBezTo>
                      <a:pt x="3069" y="3937"/>
                      <a:pt x="3936" y="3070"/>
                      <a:pt x="3936" y="1969"/>
                    </a:cubicBezTo>
                    <a:cubicBezTo>
                      <a:pt x="3936" y="902"/>
                      <a:pt x="3069" y="1"/>
                      <a:pt x="1968" y="1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" name="Google Shape;1041;p24"/>
              <p:cNvSpPr/>
              <p:nvPr/>
            </p:nvSpPr>
            <p:spPr>
              <a:xfrm>
                <a:off x="6798001" y="4135338"/>
                <a:ext cx="90944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3904" extrusionOk="0">
                    <a:moveTo>
                      <a:pt x="1935" y="0"/>
                    </a:moveTo>
                    <a:cubicBezTo>
                      <a:pt x="868" y="0"/>
                      <a:pt x="0" y="868"/>
                      <a:pt x="0" y="1935"/>
                    </a:cubicBezTo>
                    <a:cubicBezTo>
                      <a:pt x="0" y="3036"/>
                      <a:pt x="868" y="3903"/>
                      <a:pt x="1935" y="3903"/>
                    </a:cubicBezTo>
                    <a:cubicBezTo>
                      <a:pt x="3036" y="3903"/>
                      <a:pt x="3903" y="3036"/>
                      <a:pt x="3903" y="1935"/>
                    </a:cubicBezTo>
                    <a:cubicBezTo>
                      <a:pt x="3903" y="868"/>
                      <a:pt x="3036" y="0"/>
                      <a:pt x="1935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" name="Google Shape;1042;p24"/>
              <p:cNvSpPr/>
              <p:nvPr/>
            </p:nvSpPr>
            <p:spPr>
              <a:xfrm>
                <a:off x="6656577" y="376935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36" y="3936"/>
                      <a:pt x="3937" y="3069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" name="Google Shape;1043;p24"/>
              <p:cNvSpPr/>
              <p:nvPr/>
            </p:nvSpPr>
            <p:spPr>
              <a:xfrm>
                <a:off x="6656577" y="3951936"/>
                <a:ext cx="91712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8" extrusionOk="0">
                    <a:moveTo>
                      <a:pt x="1968" y="1"/>
                    </a:moveTo>
                    <a:cubicBezTo>
                      <a:pt x="901" y="1"/>
                      <a:pt x="0" y="902"/>
                      <a:pt x="0" y="1969"/>
                    </a:cubicBezTo>
                    <a:cubicBezTo>
                      <a:pt x="0" y="3070"/>
                      <a:pt x="901" y="3937"/>
                      <a:pt x="1968" y="3937"/>
                    </a:cubicBezTo>
                    <a:cubicBezTo>
                      <a:pt x="3036" y="3937"/>
                      <a:pt x="3937" y="3070"/>
                      <a:pt x="3937" y="1969"/>
                    </a:cubicBezTo>
                    <a:cubicBezTo>
                      <a:pt x="3937" y="902"/>
                      <a:pt x="3036" y="1"/>
                      <a:pt x="1968" y="1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" name="Google Shape;1044;p24"/>
              <p:cNvSpPr/>
              <p:nvPr/>
            </p:nvSpPr>
            <p:spPr>
              <a:xfrm>
                <a:off x="6656577" y="4135338"/>
                <a:ext cx="91712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04" extrusionOk="0">
                    <a:moveTo>
                      <a:pt x="1968" y="0"/>
                    </a:moveTo>
                    <a:cubicBezTo>
                      <a:pt x="901" y="0"/>
                      <a:pt x="0" y="868"/>
                      <a:pt x="0" y="1935"/>
                    </a:cubicBezTo>
                    <a:cubicBezTo>
                      <a:pt x="0" y="3036"/>
                      <a:pt x="868" y="3903"/>
                      <a:pt x="1968" y="3903"/>
                    </a:cubicBezTo>
                    <a:cubicBezTo>
                      <a:pt x="3069" y="3903"/>
                      <a:pt x="3937" y="3036"/>
                      <a:pt x="3937" y="1935"/>
                    </a:cubicBezTo>
                    <a:cubicBezTo>
                      <a:pt x="3937" y="868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">
    <p:spTree>
      <p:nvGrpSpPr>
        <p:cNvPr id="1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Google Shape;1193;p28"/>
          <p:cNvSpPr txBox="1">
            <a:spLocks noGrp="1"/>
          </p:cNvSpPr>
          <p:nvPr>
            <p:ph type="title"/>
          </p:nvPr>
        </p:nvSpPr>
        <p:spPr>
          <a:xfrm flipH="1">
            <a:off x="725995" y="720375"/>
            <a:ext cx="4738800" cy="8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200"/>
              <a:buNone/>
              <a:defRPr sz="56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194" name="Google Shape;1194;p28"/>
          <p:cNvSpPr txBox="1">
            <a:spLocks noGrp="1"/>
          </p:cNvSpPr>
          <p:nvPr>
            <p:ph type="subTitle" idx="1"/>
          </p:nvPr>
        </p:nvSpPr>
        <p:spPr>
          <a:xfrm flipH="1">
            <a:off x="725995" y="1683175"/>
            <a:ext cx="3434700" cy="117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5" name="Google Shape;1195;p28"/>
          <p:cNvSpPr txBox="1"/>
          <p:nvPr/>
        </p:nvSpPr>
        <p:spPr>
          <a:xfrm flipH="1">
            <a:off x="713175" y="4205150"/>
            <a:ext cx="42843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CREDITS: This presentation template was created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Archivo"/>
                <a:ea typeface="Archivo"/>
                <a:cs typeface="Archivo"/>
                <a:sym typeface="Archiv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0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, and includes icons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Archivo"/>
                <a:ea typeface="Archivo"/>
                <a:cs typeface="Archivo"/>
                <a:sym typeface="Archiv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0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, and infographics and images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Archivo"/>
                <a:ea typeface="Archivo"/>
                <a:cs typeface="Archivo"/>
                <a:sym typeface="Archiv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000" b="1">
              <a:solidFill>
                <a:schemeClr val="dk1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grpSp>
        <p:nvGrpSpPr>
          <p:cNvPr id="1196" name="Google Shape;1196;p28"/>
          <p:cNvGrpSpPr/>
          <p:nvPr/>
        </p:nvGrpSpPr>
        <p:grpSpPr>
          <a:xfrm>
            <a:off x="3963663" y="-2091225"/>
            <a:ext cx="8043475" cy="8043475"/>
            <a:chOff x="1241175" y="-1300650"/>
            <a:chExt cx="8043475" cy="8043475"/>
          </a:xfrm>
        </p:grpSpPr>
        <p:sp>
          <p:nvSpPr>
            <p:cNvPr id="1197" name="Google Shape;1197;p28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28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28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28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28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28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28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4" name="Google Shape;1204;p28"/>
          <p:cNvGrpSpPr/>
          <p:nvPr/>
        </p:nvGrpSpPr>
        <p:grpSpPr>
          <a:xfrm>
            <a:off x="209583" y="304468"/>
            <a:ext cx="232368" cy="974453"/>
            <a:chOff x="2546733" y="2525280"/>
            <a:chExt cx="232368" cy="974453"/>
          </a:xfrm>
        </p:grpSpPr>
        <p:sp>
          <p:nvSpPr>
            <p:cNvPr id="1205" name="Google Shape;1205;p28"/>
            <p:cNvSpPr/>
            <p:nvPr/>
          </p:nvSpPr>
          <p:spPr>
            <a:xfrm>
              <a:off x="2688157" y="2525280"/>
              <a:ext cx="90944" cy="91712"/>
            </a:xfrm>
            <a:custGeom>
              <a:avLst/>
              <a:gdLst/>
              <a:ahLst/>
              <a:cxnLst/>
              <a:rect l="l" t="t" r="r" b="b"/>
              <a:pathLst>
                <a:path w="3904" h="3937" extrusionOk="0">
                  <a:moveTo>
                    <a:pt x="1935" y="0"/>
                  </a:moveTo>
                  <a:cubicBezTo>
                    <a:pt x="868" y="0"/>
                    <a:pt x="0" y="901"/>
                    <a:pt x="0" y="1968"/>
                  </a:cubicBezTo>
                  <a:cubicBezTo>
                    <a:pt x="0" y="3036"/>
                    <a:pt x="868" y="3936"/>
                    <a:pt x="1935" y="3936"/>
                  </a:cubicBezTo>
                  <a:cubicBezTo>
                    <a:pt x="3036" y="3936"/>
                    <a:pt x="3903" y="3036"/>
                    <a:pt x="3903" y="1968"/>
                  </a:cubicBezTo>
                  <a:cubicBezTo>
                    <a:pt x="3903" y="901"/>
                    <a:pt x="3036" y="0"/>
                    <a:pt x="19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28"/>
            <p:cNvSpPr/>
            <p:nvPr/>
          </p:nvSpPr>
          <p:spPr>
            <a:xfrm>
              <a:off x="2688157" y="2707890"/>
              <a:ext cx="90944" cy="91712"/>
            </a:xfrm>
            <a:custGeom>
              <a:avLst/>
              <a:gdLst/>
              <a:ahLst/>
              <a:cxnLst/>
              <a:rect l="l" t="t" r="r" b="b"/>
              <a:pathLst>
                <a:path w="3904" h="3937" extrusionOk="0">
                  <a:moveTo>
                    <a:pt x="1935" y="0"/>
                  </a:moveTo>
                  <a:cubicBezTo>
                    <a:pt x="868" y="0"/>
                    <a:pt x="0" y="901"/>
                    <a:pt x="0" y="1968"/>
                  </a:cubicBezTo>
                  <a:cubicBezTo>
                    <a:pt x="0" y="3036"/>
                    <a:pt x="868" y="3936"/>
                    <a:pt x="1935" y="3936"/>
                  </a:cubicBezTo>
                  <a:cubicBezTo>
                    <a:pt x="3036" y="3936"/>
                    <a:pt x="3903" y="3036"/>
                    <a:pt x="3903" y="1968"/>
                  </a:cubicBezTo>
                  <a:cubicBezTo>
                    <a:pt x="3903" y="901"/>
                    <a:pt x="3036" y="0"/>
                    <a:pt x="19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28"/>
            <p:cNvSpPr/>
            <p:nvPr/>
          </p:nvSpPr>
          <p:spPr>
            <a:xfrm>
              <a:off x="2688157" y="2890500"/>
              <a:ext cx="90944" cy="91712"/>
            </a:xfrm>
            <a:custGeom>
              <a:avLst/>
              <a:gdLst/>
              <a:ahLst/>
              <a:cxnLst/>
              <a:rect l="l" t="t" r="r" b="b"/>
              <a:pathLst>
                <a:path w="3904" h="3937" extrusionOk="0">
                  <a:moveTo>
                    <a:pt x="1935" y="0"/>
                  </a:moveTo>
                  <a:cubicBezTo>
                    <a:pt x="868" y="0"/>
                    <a:pt x="0" y="901"/>
                    <a:pt x="0" y="1968"/>
                  </a:cubicBezTo>
                  <a:cubicBezTo>
                    <a:pt x="0" y="3036"/>
                    <a:pt x="868" y="3936"/>
                    <a:pt x="1935" y="3936"/>
                  </a:cubicBezTo>
                  <a:cubicBezTo>
                    <a:pt x="3036" y="3936"/>
                    <a:pt x="3903" y="3036"/>
                    <a:pt x="3903" y="1968"/>
                  </a:cubicBezTo>
                  <a:cubicBezTo>
                    <a:pt x="3903" y="901"/>
                    <a:pt x="3036" y="0"/>
                    <a:pt x="19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28"/>
            <p:cNvSpPr/>
            <p:nvPr/>
          </p:nvSpPr>
          <p:spPr>
            <a:xfrm>
              <a:off x="2546733" y="252528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867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03" y="3936"/>
                    <a:pt x="3903" y="3069"/>
                    <a:pt x="3937" y="1968"/>
                  </a:cubicBezTo>
                  <a:cubicBezTo>
                    <a:pt x="3937" y="867"/>
                    <a:pt x="3069" y="0"/>
                    <a:pt x="1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28"/>
            <p:cNvSpPr/>
            <p:nvPr/>
          </p:nvSpPr>
          <p:spPr>
            <a:xfrm>
              <a:off x="2546733" y="270789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03" y="3936"/>
                    <a:pt x="3937" y="3069"/>
                    <a:pt x="3937" y="1968"/>
                  </a:cubicBezTo>
                  <a:cubicBezTo>
                    <a:pt x="3937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28"/>
            <p:cNvSpPr/>
            <p:nvPr/>
          </p:nvSpPr>
          <p:spPr>
            <a:xfrm>
              <a:off x="2546733" y="288970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1"/>
                  </a:moveTo>
                  <a:cubicBezTo>
                    <a:pt x="901" y="1"/>
                    <a:pt x="0" y="868"/>
                    <a:pt x="0" y="1969"/>
                  </a:cubicBezTo>
                  <a:cubicBezTo>
                    <a:pt x="0" y="3036"/>
                    <a:pt x="901" y="3937"/>
                    <a:pt x="1968" y="3937"/>
                  </a:cubicBezTo>
                  <a:cubicBezTo>
                    <a:pt x="3003" y="3937"/>
                    <a:pt x="3937" y="3036"/>
                    <a:pt x="3937" y="1969"/>
                  </a:cubicBezTo>
                  <a:cubicBezTo>
                    <a:pt x="3937" y="868"/>
                    <a:pt x="3069" y="1"/>
                    <a:pt x="19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28"/>
            <p:cNvSpPr/>
            <p:nvPr/>
          </p:nvSpPr>
          <p:spPr>
            <a:xfrm>
              <a:off x="2688157" y="3043571"/>
              <a:ext cx="90944" cy="90944"/>
            </a:xfrm>
            <a:custGeom>
              <a:avLst/>
              <a:gdLst/>
              <a:ahLst/>
              <a:cxnLst/>
              <a:rect l="l" t="t" r="r" b="b"/>
              <a:pathLst>
                <a:path w="3904" h="3904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cubicBezTo>
                    <a:pt x="0" y="3036"/>
                    <a:pt x="868" y="3903"/>
                    <a:pt x="1935" y="3903"/>
                  </a:cubicBezTo>
                  <a:cubicBezTo>
                    <a:pt x="3036" y="3903"/>
                    <a:pt x="3903" y="3036"/>
                    <a:pt x="3903" y="1935"/>
                  </a:cubicBezTo>
                  <a:cubicBezTo>
                    <a:pt x="3903" y="868"/>
                    <a:pt x="3036" y="0"/>
                    <a:pt x="19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28"/>
            <p:cNvSpPr/>
            <p:nvPr/>
          </p:nvSpPr>
          <p:spPr>
            <a:xfrm>
              <a:off x="2688157" y="3225388"/>
              <a:ext cx="90944" cy="91736"/>
            </a:xfrm>
            <a:custGeom>
              <a:avLst/>
              <a:gdLst/>
              <a:ahLst/>
              <a:cxnLst/>
              <a:rect l="l" t="t" r="r" b="b"/>
              <a:pathLst>
                <a:path w="3904" h="3938" extrusionOk="0">
                  <a:moveTo>
                    <a:pt x="1935" y="1"/>
                  </a:moveTo>
                  <a:cubicBezTo>
                    <a:pt x="868" y="1"/>
                    <a:pt x="0" y="902"/>
                    <a:pt x="0" y="1969"/>
                  </a:cubicBezTo>
                  <a:cubicBezTo>
                    <a:pt x="0" y="3070"/>
                    <a:pt x="868" y="3937"/>
                    <a:pt x="1935" y="3937"/>
                  </a:cubicBezTo>
                  <a:cubicBezTo>
                    <a:pt x="3036" y="3937"/>
                    <a:pt x="3903" y="3070"/>
                    <a:pt x="3903" y="1969"/>
                  </a:cubicBezTo>
                  <a:cubicBezTo>
                    <a:pt x="3903" y="902"/>
                    <a:pt x="3036" y="1"/>
                    <a:pt x="19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28"/>
            <p:cNvSpPr/>
            <p:nvPr/>
          </p:nvSpPr>
          <p:spPr>
            <a:xfrm>
              <a:off x="2688157" y="3407998"/>
              <a:ext cx="90944" cy="91736"/>
            </a:xfrm>
            <a:custGeom>
              <a:avLst/>
              <a:gdLst/>
              <a:ahLst/>
              <a:cxnLst/>
              <a:rect l="l" t="t" r="r" b="b"/>
              <a:pathLst>
                <a:path w="3904" h="3938" extrusionOk="0">
                  <a:moveTo>
                    <a:pt x="1935" y="1"/>
                  </a:moveTo>
                  <a:cubicBezTo>
                    <a:pt x="868" y="1"/>
                    <a:pt x="0" y="902"/>
                    <a:pt x="0" y="1969"/>
                  </a:cubicBezTo>
                  <a:cubicBezTo>
                    <a:pt x="0" y="3070"/>
                    <a:pt x="868" y="3937"/>
                    <a:pt x="1935" y="3937"/>
                  </a:cubicBezTo>
                  <a:cubicBezTo>
                    <a:pt x="3036" y="3937"/>
                    <a:pt x="3903" y="3070"/>
                    <a:pt x="3903" y="1969"/>
                  </a:cubicBezTo>
                  <a:cubicBezTo>
                    <a:pt x="3903" y="902"/>
                    <a:pt x="3036" y="1"/>
                    <a:pt x="19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28"/>
            <p:cNvSpPr/>
            <p:nvPr/>
          </p:nvSpPr>
          <p:spPr>
            <a:xfrm>
              <a:off x="2546733" y="3043571"/>
              <a:ext cx="91712" cy="90944"/>
            </a:xfrm>
            <a:custGeom>
              <a:avLst/>
              <a:gdLst/>
              <a:ahLst/>
              <a:cxnLst/>
              <a:rect l="l" t="t" r="r" b="b"/>
              <a:pathLst>
                <a:path w="3937" h="3904" extrusionOk="0">
                  <a:moveTo>
                    <a:pt x="1968" y="0"/>
                  </a:moveTo>
                  <a:cubicBezTo>
                    <a:pt x="901" y="0"/>
                    <a:pt x="0" y="868"/>
                    <a:pt x="0" y="1935"/>
                  </a:cubicBezTo>
                  <a:cubicBezTo>
                    <a:pt x="0" y="3036"/>
                    <a:pt x="901" y="3903"/>
                    <a:pt x="1968" y="3903"/>
                  </a:cubicBezTo>
                  <a:cubicBezTo>
                    <a:pt x="3003" y="3903"/>
                    <a:pt x="3903" y="3036"/>
                    <a:pt x="3937" y="1935"/>
                  </a:cubicBezTo>
                  <a:cubicBezTo>
                    <a:pt x="3937" y="868"/>
                    <a:pt x="3069" y="0"/>
                    <a:pt x="1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28"/>
            <p:cNvSpPr/>
            <p:nvPr/>
          </p:nvSpPr>
          <p:spPr>
            <a:xfrm>
              <a:off x="2546733" y="322462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1"/>
                  </a:moveTo>
                  <a:cubicBezTo>
                    <a:pt x="901" y="1"/>
                    <a:pt x="0" y="868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03" y="3937"/>
                    <a:pt x="3903" y="3103"/>
                    <a:pt x="3937" y="1969"/>
                  </a:cubicBezTo>
                  <a:cubicBezTo>
                    <a:pt x="3937" y="868"/>
                    <a:pt x="3069" y="1"/>
                    <a:pt x="19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28"/>
            <p:cNvSpPr/>
            <p:nvPr/>
          </p:nvSpPr>
          <p:spPr>
            <a:xfrm>
              <a:off x="2546733" y="3407229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1"/>
                  </a:moveTo>
                  <a:cubicBezTo>
                    <a:pt x="901" y="1"/>
                    <a:pt x="0" y="901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03" y="3937"/>
                    <a:pt x="3903" y="3069"/>
                    <a:pt x="3937" y="1969"/>
                  </a:cubicBezTo>
                  <a:cubicBezTo>
                    <a:pt x="3937" y="901"/>
                    <a:pt x="3069" y="1"/>
                    <a:pt x="19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7" name="Google Shape;1217;p28"/>
          <p:cNvGrpSpPr/>
          <p:nvPr/>
        </p:nvGrpSpPr>
        <p:grpSpPr>
          <a:xfrm>
            <a:off x="172962" y="143437"/>
            <a:ext cx="3907852" cy="4535562"/>
            <a:chOff x="88762" y="-1809651"/>
            <a:chExt cx="3907852" cy="4535562"/>
          </a:xfrm>
        </p:grpSpPr>
        <p:sp>
          <p:nvSpPr>
            <p:cNvPr id="1218" name="Google Shape;1218;p28"/>
            <p:cNvSpPr/>
            <p:nvPr/>
          </p:nvSpPr>
          <p:spPr>
            <a:xfrm>
              <a:off x="3741330" y="-1809651"/>
              <a:ext cx="15691" cy="212906"/>
            </a:xfrm>
            <a:custGeom>
              <a:avLst/>
              <a:gdLst/>
              <a:ahLst/>
              <a:cxnLst/>
              <a:rect l="l" t="t" r="r" b="b"/>
              <a:pathLst>
                <a:path w="568" h="7707" extrusionOk="0">
                  <a:moveTo>
                    <a:pt x="267" y="1"/>
                  </a:moveTo>
                  <a:cubicBezTo>
                    <a:pt x="100" y="1"/>
                    <a:pt x="0" y="101"/>
                    <a:pt x="0" y="268"/>
                  </a:cubicBezTo>
                  <a:lnTo>
                    <a:pt x="0" y="7406"/>
                  </a:lnTo>
                  <a:cubicBezTo>
                    <a:pt x="0" y="7573"/>
                    <a:pt x="100" y="7706"/>
                    <a:pt x="267" y="7706"/>
                  </a:cubicBezTo>
                  <a:cubicBezTo>
                    <a:pt x="400" y="7706"/>
                    <a:pt x="534" y="7573"/>
                    <a:pt x="567" y="7406"/>
                  </a:cubicBezTo>
                  <a:lnTo>
                    <a:pt x="567" y="268"/>
                  </a:lnTo>
                  <a:cubicBezTo>
                    <a:pt x="567" y="101"/>
                    <a:pt x="434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28"/>
            <p:cNvSpPr/>
            <p:nvPr/>
          </p:nvSpPr>
          <p:spPr>
            <a:xfrm>
              <a:off x="3641796" y="-1711968"/>
              <a:ext cx="212906" cy="15691"/>
            </a:xfrm>
            <a:custGeom>
              <a:avLst/>
              <a:gdLst/>
              <a:ahLst/>
              <a:cxnLst/>
              <a:rect l="l" t="t" r="r" b="b"/>
              <a:pathLst>
                <a:path w="7707" h="568" extrusionOk="0">
                  <a:moveTo>
                    <a:pt x="301" y="1"/>
                  </a:moveTo>
                  <a:cubicBezTo>
                    <a:pt x="134" y="1"/>
                    <a:pt x="1" y="134"/>
                    <a:pt x="1" y="301"/>
                  </a:cubicBezTo>
                  <a:cubicBezTo>
                    <a:pt x="1" y="468"/>
                    <a:pt x="134" y="568"/>
                    <a:pt x="301" y="568"/>
                  </a:cubicBezTo>
                  <a:lnTo>
                    <a:pt x="7439" y="568"/>
                  </a:lnTo>
                  <a:cubicBezTo>
                    <a:pt x="7606" y="568"/>
                    <a:pt x="7706" y="468"/>
                    <a:pt x="7706" y="301"/>
                  </a:cubicBezTo>
                  <a:cubicBezTo>
                    <a:pt x="7706" y="101"/>
                    <a:pt x="7606" y="1"/>
                    <a:pt x="7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28"/>
            <p:cNvSpPr/>
            <p:nvPr/>
          </p:nvSpPr>
          <p:spPr>
            <a:xfrm>
              <a:off x="3841168" y="-1567819"/>
              <a:ext cx="155446" cy="160916"/>
            </a:xfrm>
            <a:custGeom>
              <a:avLst/>
              <a:gdLst/>
              <a:ahLst/>
              <a:cxnLst/>
              <a:rect l="l" t="t" r="r" b="b"/>
              <a:pathLst>
                <a:path w="5627" h="5825" extrusionOk="0">
                  <a:moveTo>
                    <a:pt x="673" y="0"/>
                  </a:moveTo>
                  <a:cubicBezTo>
                    <a:pt x="305" y="0"/>
                    <a:pt x="1" y="343"/>
                    <a:pt x="55" y="754"/>
                  </a:cubicBezTo>
                  <a:lnTo>
                    <a:pt x="623" y="5290"/>
                  </a:lnTo>
                  <a:cubicBezTo>
                    <a:pt x="669" y="5613"/>
                    <a:pt x="955" y="5825"/>
                    <a:pt x="1248" y="5825"/>
                  </a:cubicBezTo>
                  <a:cubicBezTo>
                    <a:pt x="1378" y="5825"/>
                    <a:pt x="1510" y="5783"/>
                    <a:pt x="1623" y="5690"/>
                  </a:cubicBezTo>
                  <a:lnTo>
                    <a:pt x="5259" y="2922"/>
                  </a:lnTo>
                  <a:cubicBezTo>
                    <a:pt x="5626" y="2622"/>
                    <a:pt x="5526" y="2021"/>
                    <a:pt x="5126" y="1821"/>
                  </a:cubicBezTo>
                  <a:lnTo>
                    <a:pt x="923" y="53"/>
                  </a:lnTo>
                  <a:cubicBezTo>
                    <a:pt x="839" y="17"/>
                    <a:pt x="754" y="0"/>
                    <a:pt x="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28"/>
            <p:cNvSpPr/>
            <p:nvPr/>
          </p:nvSpPr>
          <p:spPr>
            <a:xfrm>
              <a:off x="88762" y="2505656"/>
              <a:ext cx="69145" cy="69118"/>
            </a:xfrm>
            <a:custGeom>
              <a:avLst/>
              <a:gdLst/>
              <a:ahLst/>
              <a:cxnLst/>
              <a:rect l="l" t="t" r="r" b="b"/>
              <a:pathLst>
                <a:path w="2503" h="2502" extrusionOk="0">
                  <a:moveTo>
                    <a:pt x="1268" y="0"/>
                  </a:moveTo>
                  <a:cubicBezTo>
                    <a:pt x="534" y="0"/>
                    <a:pt x="1" y="534"/>
                    <a:pt x="1" y="1234"/>
                  </a:cubicBezTo>
                  <a:cubicBezTo>
                    <a:pt x="1" y="1968"/>
                    <a:pt x="534" y="2502"/>
                    <a:pt x="1268" y="2502"/>
                  </a:cubicBezTo>
                  <a:cubicBezTo>
                    <a:pt x="1969" y="2502"/>
                    <a:pt x="2502" y="1968"/>
                    <a:pt x="2502" y="1234"/>
                  </a:cubicBezTo>
                  <a:cubicBezTo>
                    <a:pt x="2502" y="534"/>
                    <a:pt x="1935" y="0"/>
                    <a:pt x="1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28"/>
            <p:cNvSpPr/>
            <p:nvPr/>
          </p:nvSpPr>
          <p:spPr>
            <a:xfrm>
              <a:off x="232524" y="2640191"/>
              <a:ext cx="85720" cy="85720"/>
            </a:xfrm>
            <a:custGeom>
              <a:avLst/>
              <a:gdLst/>
              <a:ahLst/>
              <a:cxnLst/>
              <a:rect l="l" t="t" r="r" b="b"/>
              <a:pathLst>
                <a:path w="3103" h="3103" extrusionOk="0">
                  <a:moveTo>
                    <a:pt x="1568" y="0"/>
                  </a:moveTo>
                  <a:cubicBezTo>
                    <a:pt x="734" y="0"/>
                    <a:pt x="0" y="701"/>
                    <a:pt x="0" y="1535"/>
                  </a:cubicBezTo>
                  <a:cubicBezTo>
                    <a:pt x="0" y="2369"/>
                    <a:pt x="734" y="3102"/>
                    <a:pt x="1568" y="3102"/>
                  </a:cubicBezTo>
                  <a:cubicBezTo>
                    <a:pt x="2402" y="3102"/>
                    <a:pt x="3102" y="2369"/>
                    <a:pt x="3102" y="1535"/>
                  </a:cubicBezTo>
                  <a:cubicBezTo>
                    <a:pt x="3102" y="667"/>
                    <a:pt x="2402" y="0"/>
                    <a:pt x="15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3" name="Google Shape;1223;p28"/>
          <p:cNvGrpSpPr/>
          <p:nvPr/>
        </p:nvGrpSpPr>
        <p:grpSpPr>
          <a:xfrm>
            <a:off x="7758460" y="355654"/>
            <a:ext cx="518269" cy="328105"/>
            <a:chOff x="783960" y="4261704"/>
            <a:chExt cx="518269" cy="328105"/>
          </a:xfrm>
        </p:grpSpPr>
        <p:sp>
          <p:nvSpPr>
            <p:cNvPr id="1224" name="Google Shape;1224;p28"/>
            <p:cNvSpPr/>
            <p:nvPr/>
          </p:nvSpPr>
          <p:spPr>
            <a:xfrm>
              <a:off x="1072397" y="4333585"/>
              <a:ext cx="69145" cy="69145"/>
            </a:xfrm>
            <a:custGeom>
              <a:avLst/>
              <a:gdLst/>
              <a:ahLst/>
              <a:cxnLst/>
              <a:rect l="l" t="t" r="r" b="b"/>
              <a:pathLst>
                <a:path w="2503" h="2503" extrusionOk="0">
                  <a:moveTo>
                    <a:pt x="1234" y="1"/>
                  </a:moveTo>
                  <a:cubicBezTo>
                    <a:pt x="534" y="1"/>
                    <a:pt x="0" y="535"/>
                    <a:pt x="0" y="1268"/>
                  </a:cubicBezTo>
                  <a:cubicBezTo>
                    <a:pt x="0" y="1969"/>
                    <a:pt x="534" y="2503"/>
                    <a:pt x="1234" y="2503"/>
                  </a:cubicBezTo>
                  <a:cubicBezTo>
                    <a:pt x="1968" y="2503"/>
                    <a:pt x="2502" y="1969"/>
                    <a:pt x="2502" y="1268"/>
                  </a:cubicBezTo>
                  <a:cubicBezTo>
                    <a:pt x="2502" y="601"/>
                    <a:pt x="1902" y="1"/>
                    <a:pt x="1234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25" name="Google Shape;1225;p28"/>
            <p:cNvGrpSpPr/>
            <p:nvPr/>
          </p:nvGrpSpPr>
          <p:grpSpPr>
            <a:xfrm>
              <a:off x="783960" y="4261704"/>
              <a:ext cx="518269" cy="328105"/>
              <a:chOff x="783960" y="4261704"/>
              <a:chExt cx="518269" cy="328105"/>
            </a:xfrm>
          </p:grpSpPr>
          <p:sp>
            <p:nvSpPr>
              <p:cNvPr id="1226" name="Google Shape;1226;p28"/>
              <p:cNvSpPr/>
              <p:nvPr/>
            </p:nvSpPr>
            <p:spPr>
              <a:xfrm>
                <a:off x="1216509" y="4325297"/>
                <a:ext cx="85720" cy="8572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3103" extrusionOk="0">
                    <a:moveTo>
                      <a:pt x="1534" y="601"/>
                    </a:moveTo>
                    <a:cubicBezTo>
                      <a:pt x="2035" y="601"/>
                      <a:pt x="2502" y="1001"/>
                      <a:pt x="2502" y="1568"/>
                    </a:cubicBezTo>
                    <a:cubicBezTo>
                      <a:pt x="2502" y="2102"/>
                      <a:pt x="2102" y="2502"/>
                      <a:pt x="1534" y="2502"/>
                    </a:cubicBezTo>
                    <a:cubicBezTo>
                      <a:pt x="1001" y="2502"/>
                      <a:pt x="600" y="2102"/>
                      <a:pt x="600" y="1568"/>
                    </a:cubicBezTo>
                    <a:cubicBezTo>
                      <a:pt x="600" y="1001"/>
                      <a:pt x="1001" y="601"/>
                      <a:pt x="1534" y="601"/>
                    </a:cubicBezTo>
                    <a:close/>
                    <a:moveTo>
                      <a:pt x="1534" y="1"/>
                    </a:moveTo>
                    <a:cubicBezTo>
                      <a:pt x="701" y="1"/>
                      <a:pt x="0" y="734"/>
                      <a:pt x="0" y="1568"/>
                    </a:cubicBezTo>
                    <a:cubicBezTo>
                      <a:pt x="0" y="2402"/>
                      <a:pt x="701" y="3103"/>
                      <a:pt x="1534" y="3103"/>
                    </a:cubicBezTo>
                    <a:cubicBezTo>
                      <a:pt x="2368" y="3103"/>
                      <a:pt x="3036" y="2436"/>
                      <a:pt x="3102" y="1568"/>
                    </a:cubicBezTo>
                    <a:cubicBezTo>
                      <a:pt x="3102" y="734"/>
                      <a:pt x="2368" y="1"/>
                      <a:pt x="1534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7" name="Google Shape;1227;p28"/>
              <p:cNvSpPr/>
              <p:nvPr/>
            </p:nvSpPr>
            <p:spPr>
              <a:xfrm>
                <a:off x="1057995" y="4504061"/>
                <a:ext cx="84809" cy="85748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3104" extrusionOk="0">
                    <a:moveTo>
                      <a:pt x="1535" y="601"/>
                    </a:moveTo>
                    <a:cubicBezTo>
                      <a:pt x="2069" y="601"/>
                      <a:pt x="2536" y="1035"/>
                      <a:pt x="2502" y="1535"/>
                    </a:cubicBezTo>
                    <a:cubicBezTo>
                      <a:pt x="2502" y="2069"/>
                      <a:pt x="2069" y="2503"/>
                      <a:pt x="1535" y="2503"/>
                    </a:cubicBezTo>
                    <a:cubicBezTo>
                      <a:pt x="1001" y="2503"/>
                      <a:pt x="568" y="2069"/>
                      <a:pt x="568" y="1535"/>
                    </a:cubicBezTo>
                    <a:cubicBezTo>
                      <a:pt x="568" y="1002"/>
                      <a:pt x="1001" y="601"/>
                      <a:pt x="1535" y="601"/>
                    </a:cubicBezTo>
                    <a:close/>
                    <a:moveTo>
                      <a:pt x="1535" y="1"/>
                    </a:moveTo>
                    <a:cubicBezTo>
                      <a:pt x="701" y="1"/>
                      <a:pt x="1" y="701"/>
                      <a:pt x="1" y="1535"/>
                    </a:cubicBezTo>
                    <a:cubicBezTo>
                      <a:pt x="1" y="2369"/>
                      <a:pt x="701" y="3103"/>
                      <a:pt x="1535" y="3103"/>
                    </a:cubicBezTo>
                    <a:cubicBezTo>
                      <a:pt x="2402" y="3103"/>
                      <a:pt x="3069" y="2369"/>
                      <a:pt x="3069" y="1535"/>
                    </a:cubicBezTo>
                    <a:cubicBezTo>
                      <a:pt x="3069" y="701"/>
                      <a:pt x="2369" y="1"/>
                      <a:pt x="1535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8" name="Google Shape;1228;p28"/>
              <p:cNvSpPr/>
              <p:nvPr/>
            </p:nvSpPr>
            <p:spPr>
              <a:xfrm>
                <a:off x="883495" y="4261704"/>
                <a:ext cx="15691" cy="213818"/>
              </a:xfrm>
              <a:custGeom>
                <a:avLst/>
                <a:gdLst/>
                <a:ahLst/>
                <a:cxnLst/>
                <a:rect l="l" t="t" r="r" b="b"/>
                <a:pathLst>
                  <a:path w="568" h="7740" extrusionOk="0">
                    <a:moveTo>
                      <a:pt x="300" y="1"/>
                    </a:moveTo>
                    <a:cubicBezTo>
                      <a:pt x="133" y="1"/>
                      <a:pt x="0" y="134"/>
                      <a:pt x="0" y="301"/>
                    </a:cubicBezTo>
                    <a:lnTo>
                      <a:pt x="0" y="7440"/>
                    </a:lnTo>
                    <a:cubicBezTo>
                      <a:pt x="0" y="7606"/>
                      <a:pt x="133" y="7740"/>
                      <a:pt x="300" y="7740"/>
                    </a:cubicBezTo>
                    <a:cubicBezTo>
                      <a:pt x="400" y="7740"/>
                      <a:pt x="534" y="7606"/>
                      <a:pt x="567" y="7440"/>
                    </a:cubicBezTo>
                    <a:lnTo>
                      <a:pt x="567" y="301"/>
                    </a:lnTo>
                    <a:cubicBezTo>
                      <a:pt x="567" y="134"/>
                      <a:pt x="467" y="1"/>
                      <a:pt x="300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9" name="Google Shape;1229;p28"/>
              <p:cNvSpPr/>
              <p:nvPr/>
            </p:nvSpPr>
            <p:spPr>
              <a:xfrm>
                <a:off x="783960" y="4360326"/>
                <a:ext cx="213818" cy="15691"/>
              </a:xfrm>
              <a:custGeom>
                <a:avLst/>
                <a:gdLst/>
                <a:ahLst/>
                <a:cxnLst/>
                <a:rect l="l" t="t" r="r" b="b"/>
                <a:pathLst>
                  <a:path w="7740" h="568" extrusionOk="0">
                    <a:moveTo>
                      <a:pt x="301" y="0"/>
                    </a:moveTo>
                    <a:cubicBezTo>
                      <a:pt x="134" y="0"/>
                      <a:pt x="0" y="134"/>
                      <a:pt x="0" y="300"/>
                    </a:cubicBezTo>
                    <a:cubicBezTo>
                      <a:pt x="0" y="467"/>
                      <a:pt x="134" y="567"/>
                      <a:pt x="301" y="567"/>
                    </a:cubicBezTo>
                    <a:lnTo>
                      <a:pt x="7439" y="567"/>
                    </a:lnTo>
                    <a:cubicBezTo>
                      <a:pt x="7606" y="567"/>
                      <a:pt x="7739" y="467"/>
                      <a:pt x="7739" y="300"/>
                    </a:cubicBezTo>
                    <a:cubicBezTo>
                      <a:pt x="7739" y="100"/>
                      <a:pt x="7606" y="0"/>
                      <a:pt x="7439" y="0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1" name="Google Shape;1231;p29"/>
          <p:cNvGrpSpPr/>
          <p:nvPr/>
        </p:nvGrpSpPr>
        <p:grpSpPr>
          <a:xfrm>
            <a:off x="198627" y="452709"/>
            <a:ext cx="232368" cy="973684"/>
            <a:chOff x="6656577" y="3252597"/>
            <a:chExt cx="232368" cy="973684"/>
          </a:xfrm>
        </p:grpSpPr>
        <p:sp>
          <p:nvSpPr>
            <p:cNvPr id="1232" name="Google Shape;1232;p29"/>
            <p:cNvSpPr/>
            <p:nvPr/>
          </p:nvSpPr>
          <p:spPr>
            <a:xfrm>
              <a:off x="6797232" y="325259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69" y="3937"/>
                    <a:pt x="3936" y="3069"/>
                    <a:pt x="3936" y="1969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29"/>
            <p:cNvSpPr/>
            <p:nvPr/>
          </p:nvSpPr>
          <p:spPr>
            <a:xfrm>
              <a:off x="6797232" y="3434438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69" y="3936"/>
                    <a:pt x="3936" y="3036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29"/>
            <p:cNvSpPr/>
            <p:nvPr/>
          </p:nvSpPr>
          <p:spPr>
            <a:xfrm>
              <a:off x="6797232" y="361704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69" y="3936"/>
                    <a:pt x="3936" y="3036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29"/>
            <p:cNvSpPr/>
            <p:nvPr/>
          </p:nvSpPr>
          <p:spPr>
            <a:xfrm>
              <a:off x="6656577" y="325259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36" y="3937"/>
                    <a:pt x="3937" y="3069"/>
                    <a:pt x="3937" y="1969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29"/>
            <p:cNvSpPr/>
            <p:nvPr/>
          </p:nvSpPr>
          <p:spPr>
            <a:xfrm>
              <a:off x="6656577" y="3434438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36" y="3936"/>
                    <a:pt x="3937" y="3036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29"/>
            <p:cNvSpPr/>
            <p:nvPr/>
          </p:nvSpPr>
          <p:spPr>
            <a:xfrm>
              <a:off x="6656577" y="361704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36" y="3936"/>
                    <a:pt x="3937" y="3036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29"/>
            <p:cNvSpPr/>
            <p:nvPr/>
          </p:nvSpPr>
          <p:spPr>
            <a:xfrm>
              <a:off x="6797232" y="376935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69" y="3936"/>
                    <a:pt x="3936" y="3069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29"/>
            <p:cNvSpPr/>
            <p:nvPr/>
          </p:nvSpPr>
          <p:spPr>
            <a:xfrm>
              <a:off x="6797232" y="3951936"/>
              <a:ext cx="91712" cy="91736"/>
            </a:xfrm>
            <a:custGeom>
              <a:avLst/>
              <a:gdLst/>
              <a:ahLst/>
              <a:cxnLst/>
              <a:rect l="l" t="t" r="r" b="b"/>
              <a:pathLst>
                <a:path w="3937" h="3938" extrusionOk="0">
                  <a:moveTo>
                    <a:pt x="1968" y="1"/>
                  </a:moveTo>
                  <a:cubicBezTo>
                    <a:pt x="901" y="1"/>
                    <a:pt x="0" y="902"/>
                    <a:pt x="0" y="1969"/>
                  </a:cubicBezTo>
                  <a:cubicBezTo>
                    <a:pt x="0" y="3070"/>
                    <a:pt x="901" y="3937"/>
                    <a:pt x="1968" y="3937"/>
                  </a:cubicBezTo>
                  <a:cubicBezTo>
                    <a:pt x="3069" y="3937"/>
                    <a:pt x="3936" y="3070"/>
                    <a:pt x="3936" y="1969"/>
                  </a:cubicBezTo>
                  <a:cubicBezTo>
                    <a:pt x="3936" y="902"/>
                    <a:pt x="3069" y="1"/>
                    <a:pt x="1968" y="1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29"/>
            <p:cNvSpPr/>
            <p:nvPr/>
          </p:nvSpPr>
          <p:spPr>
            <a:xfrm>
              <a:off x="6798001" y="4135338"/>
              <a:ext cx="90944" cy="90944"/>
            </a:xfrm>
            <a:custGeom>
              <a:avLst/>
              <a:gdLst/>
              <a:ahLst/>
              <a:cxnLst/>
              <a:rect l="l" t="t" r="r" b="b"/>
              <a:pathLst>
                <a:path w="3904" h="3904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cubicBezTo>
                    <a:pt x="0" y="3036"/>
                    <a:pt x="868" y="3903"/>
                    <a:pt x="1935" y="3903"/>
                  </a:cubicBezTo>
                  <a:cubicBezTo>
                    <a:pt x="3036" y="3903"/>
                    <a:pt x="3903" y="3036"/>
                    <a:pt x="3903" y="1935"/>
                  </a:cubicBezTo>
                  <a:cubicBezTo>
                    <a:pt x="3903" y="868"/>
                    <a:pt x="3036" y="0"/>
                    <a:pt x="1935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29"/>
            <p:cNvSpPr/>
            <p:nvPr/>
          </p:nvSpPr>
          <p:spPr>
            <a:xfrm>
              <a:off x="6656577" y="376935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36" y="3936"/>
                    <a:pt x="3937" y="3069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29"/>
            <p:cNvSpPr/>
            <p:nvPr/>
          </p:nvSpPr>
          <p:spPr>
            <a:xfrm>
              <a:off x="6656577" y="3951936"/>
              <a:ext cx="91712" cy="91736"/>
            </a:xfrm>
            <a:custGeom>
              <a:avLst/>
              <a:gdLst/>
              <a:ahLst/>
              <a:cxnLst/>
              <a:rect l="l" t="t" r="r" b="b"/>
              <a:pathLst>
                <a:path w="3937" h="3938" extrusionOk="0">
                  <a:moveTo>
                    <a:pt x="1968" y="1"/>
                  </a:moveTo>
                  <a:cubicBezTo>
                    <a:pt x="901" y="1"/>
                    <a:pt x="0" y="902"/>
                    <a:pt x="0" y="1969"/>
                  </a:cubicBezTo>
                  <a:cubicBezTo>
                    <a:pt x="0" y="3070"/>
                    <a:pt x="901" y="3937"/>
                    <a:pt x="1968" y="3937"/>
                  </a:cubicBezTo>
                  <a:cubicBezTo>
                    <a:pt x="3036" y="3937"/>
                    <a:pt x="3937" y="3070"/>
                    <a:pt x="3937" y="1969"/>
                  </a:cubicBezTo>
                  <a:cubicBezTo>
                    <a:pt x="3937" y="902"/>
                    <a:pt x="3036" y="1"/>
                    <a:pt x="1968" y="1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29"/>
            <p:cNvSpPr/>
            <p:nvPr/>
          </p:nvSpPr>
          <p:spPr>
            <a:xfrm>
              <a:off x="6656577" y="4135338"/>
              <a:ext cx="91712" cy="90944"/>
            </a:xfrm>
            <a:custGeom>
              <a:avLst/>
              <a:gdLst/>
              <a:ahLst/>
              <a:cxnLst/>
              <a:rect l="l" t="t" r="r" b="b"/>
              <a:pathLst>
                <a:path w="3937" h="3904" extrusionOk="0">
                  <a:moveTo>
                    <a:pt x="1968" y="0"/>
                  </a:moveTo>
                  <a:cubicBezTo>
                    <a:pt x="901" y="0"/>
                    <a:pt x="0" y="868"/>
                    <a:pt x="0" y="1935"/>
                  </a:cubicBezTo>
                  <a:cubicBezTo>
                    <a:pt x="0" y="3036"/>
                    <a:pt x="868" y="3903"/>
                    <a:pt x="1968" y="3903"/>
                  </a:cubicBezTo>
                  <a:cubicBezTo>
                    <a:pt x="3069" y="3903"/>
                    <a:pt x="3937" y="3036"/>
                    <a:pt x="3937" y="1935"/>
                  </a:cubicBezTo>
                  <a:cubicBezTo>
                    <a:pt x="3937" y="868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44" name="Google Shape;1244;p29"/>
          <p:cNvGrpSpPr/>
          <p:nvPr/>
        </p:nvGrpSpPr>
        <p:grpSpPr>
          <a:xfrm>
            <a:off x="1844035" y="4194479"/>
            <a:ext cx="518269" cy="328105"/>
            <a:chOff x="783960" y="4261704"/>
            <a:chExt cx="518269" cy="328105"/>
          </a:xfrm>
        </p:grpSpPr>
        <p:sp>
          <p:nvSpPr>
            <p:cNvPr id="1245" name="Google Shape;1245;p29"/>
            <p:cNvSpPr/>
            <p:nvPr/>
          </p:nvSpPr>
          <p:spPr>
            <a:xfrm>
              <a:off x="1072397" y="4333585"/>
              <a:ext cx="69145" cy="69145"/>
            </a:xfrm>
            <a:custGeom>
              <a:avLst/>
              <a:gdLst/>
              <a:ahLst/>
              <a:cxnLst/>
              <a:rect l="l" t="t" r="r" b="b"/>
              <a:pathLst>
                <a:path w="2503" h="2503" extrusionOk="0">
                  <a:moveTo>
                    <a:pt x="1234" y="1"/>
                  </a:moveTo>
                  <a:cubicBezTo>
                    <a:pt x="534" y="1"/>
                    <a:pt x="0" y="535"/>
                    <a:pt x="0" y="1268"/>
                  </a:cubicBezTo>
                  <a:cubicBezTo>
                    <a:pt x="0" y="1969"/>
                    <a:pt x="534" y="2503"/>
                    <a:pt x="1234" y="2503"/>
                  </a:cubicBezTo>
                  <a:cubicBezTo>
                    <a:pt x="1968" y="2503"/>
                    <a:pt x="2502" y="1969"/>
                    <a:pt x="2502" y="1268"/>
                  </a:cubicBezTo>
                  <a:cubicBezTo>
                    <a:pt x="2502" y="601"/>
                    <a:pt x="1902" y="1"/>
                    <a:pt x="1234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6" name="Google Shape;1246;p29"/>
            <p:cNvGrpSpPr/>
            <p:nvPr/>
          </p:nvGrpSpPr>
          <p:grpSpPr>
            <a:xfrm>
              <a:off x="783960" y="4261704"/>
              <a:ext cx="518269" cy="328105"/>
              <a:chOff x="783960" y="4261704"/>
              <a:chExt cx="518269" cy="328105"/>
            </a:xfrm>
          </p:grpSpPr>
          <p:sp>
            <p:nvSpPr>
              <p:cNvPr id="1247" name="Google Shape;1247;p29"/>
              <p:cNvSpPr/>
              <p:nvPr/>
            </p:nvSpPr>
            <p:spPr>
              <a:xfrm>
                <a:off x="1216509" y="4325297"/>
                <a:ext cx="85720" cy="8572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3103" extrusionOk="0">
                    <a:moveTo>
                      <a:pt x="1534" y="601"/>
                    </a:moveTo>
                    <a:cubicBezTo>
                      <a:pt x="2035" y="601"/>
                      <a:pt x="2502" y="1001"/>
                      <a:pt x="2502" y="1568"/>
                    </a:cubicBezTo>
                    <a:cubicBezTo>
                      <a:pt x="2502" y="2102"/>
                      <a:pt x="2102" y="2502"/>
                      <a:pt x="1534" y="2502"/>
                    </a:cubicBezTo>
                    <a:cubicBezTo>
                      <a:pt x="1001" y="2502"/>
                      <a:pt x="600" y="2102"/>
                      <a:pt x="600" y="1568"/>
                    </a:cubicBezTo>
                    <a:cubicBezTo>
                      <a:pt x="600" y="1001"/>
                      <a:pt x="1001" y="601"/>
                      <a:pt x="1534" y="601"/>
                    </a:cubicBezTo>
                    <a:close/>
                    <a:moveTo>
                      <a:pt x="1534" y="1"/>
                    </a:moveTo>
                    <a:cubicBezTo>
                      <a:pt x="701" y="1"/>
                      <a:pt x="0" y="734"/>
                      <a:pt x="0" y="1568"/>
                    </a:cubicBezTo>
                    <a:cubicBezTo>
                      <a:pt x="0" y="2402"/>
                      <a:pt x="701" y="3103"/>
                      <a:pt x="1534" y="3103"/>
                    </a:cubicBezTo>
                    <a:cubicBezTo>
                      <a:pt x="2368" y="3103"/>
                      <a:pt x="3036" y="2436"/>
                      <a:pt x="3102" y="1568"/>
                    </a:cubicBezTo>
                    <a:cubicBezTo>
                      <a:pt x="3102" y="734"/>
                      <a:pt x="2368" y="1"/>
                      <a:pt x="1534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8" name="Google Shape;1248;p29"/>
              <p:cNvSpPr/>
              <p:nvPr/>
            </p:nvSpPr>
            <p:spPr>
              <a:xfrm>
                <a:off x="1057995" y="4504061"/>
                <a:ext cx="84809" cy="85748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3104" extrusionOk="0">
                    <a:moveTo>
                      <a:pt x="1535" y="601"/>
                    </a:moveTo>
                    <a:cubicBezTo>
                      <a:pt x="2069" y="601"/>
                      <a:pt x="2536" y="1035"/>
                      <a:pt x="2502" y="1535"/>
                    </a:cubicBezTo>
                    <a:cubicBezTo>
                      <a:pt x="2502" y="2069"/>
                      <a:pt x="2069" y="2503"/>
                      <a:pt x="1535" y="2503"/>
                    </a:cubicBezTo>
                    <a:cubicBezTo>
                      <a:pt x="1001" y="2503"/>
                      <a:pt x="568" y="2069"/>
                      <a:pt x="568" y="1535"/>
                    </a:cubicBezTo>
                    <a:cubicBezTo>
                      <a:pt x="568" y="1002"/>
                      <a:pt x="1001" y="601"/>
                      <a:pt x="1535" y="601"/>
                    </a:cubicBezTo>
                    <a:close/>
                    <a:moveTo>
                      <a:pt x="1535" y="1"/>
                    </a:moveTo>
                    <a:cubicBezTo>
                      <a:pt x="701" y="1"/>
                      <a:pt x="1" y="701"/>
                      <a:pt x="1" y="1535"/>
                    </a:cubicBezTo>
                    <a:cubicBezTo>
                      <a:pt x="1" y="2369"/>
                      <a:pt x="701" y="3103"/>
                      <a:pt x="1535" y="3103"/>
                    </a:cubicBezTo>
                    <a:cubicBezTo>
                      <a:pt x="2402" y="3103"/>
                      <a:pt x="3069" y="2369"/>
                      <a:pt x="3069" y="1535"/>
                    </a:cubicBezTo>
                    <a:cubicBezTo>
                      <a:pt x="3069" y="701"/>
                      <a:pt x="2369" y="1"/>
                      <a:pt x="1535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9" name="Google Shape;1249;p29"/>
              <p:cNvSpPr/>
              <p:nvPr/>
            </p:nvSpPr>
            <p:spPr>
              <a:xfrm>
                <a:off x="883495" y="4261704"/>
                <a:ext cx="15691" cy="213818"/>
              </a:xfrm>
              <a:custGeom>
                <a:avLst/>
                <a:gdLst/>
                <a:ahLst/>
                <a:cxnLst/>
                <a:rect l="l" t="t" r="r" b="b"/>
                <a:pathLst>
                  <a:path w="568" h="7740" extrusionOk="0">
                    <a:moveTo>
                      <a:pt x="300" y="1"/>
                    </a:moveTo>
                    <a:cubicBezTo>
                      <a:pt x="133" y="1"/>
                      <a:pt x="0" y="134"/>
                      <a:pt x="0" y="301"/>
                    </a:cubicBezTo>
                    <a:lnTo>
                      <a:pt x="0" y="7440"/>
                    </a:lnTo>
                    <a:cubicBezTo>
                      <a:pt x="0" y="7606"/>
                      <a:pt x="133" y="7740"/>
                      <a:pt x="300" y="7740"/>
                    </a:cubicBezTo>
                    <a:cubicBezTo>
                      <a:pt x="400" y="7740"/>
                      <a:pt x="534" y="7606"/>
                      <a:pt x="567" y="7440"/>
                    </a:cubicBezTo>
                    <a:lnTo>
                      <a:pt x="567" y="301"/>
                    </a:lnTo>
                    <a:cubicBezTo>
                      <a:pt x="567" y="134"/>
                      <a:pt x="467" y="1"/>
                      <a:pt x="300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0" name="Google Shape;1250;p29"/>
              <p:cNvSpPr/>
              <p:nvPr/>
            </p:nvSpPr>
            <p:spPr>
              <a:xfrm>
                <a:off x="783960" y="4360326"/>
                <a:ext cx="213818" cy="15691"/>
              </a:xfrm>
              <a:custGeom>
                <a:avLst/>
                <a:gdLst/>
                <a:ahLst/>
                <a:cxnLst/>
                <a:rect l="l" t="t" r="r" b="b"/>
                <a:pathLst>
                  <a:path w="7740" h="568" extrusionOk="0">
                    <a:moveTo>
                      <a:pt x="301" y="0"/>
                    </a:moveTo>
                    <a:cubicBezTo>
                      <a:pt x="134" y="0"/>
                      <a:pt x="0" y="134"/>
                      <a:pt x="0" y="300"/>
                    </a:cubicBezTo>
                    <a:cubicBezTo>
                      <a:pt x="0" y="467"/>
                      <a:pt x="134" y="567"/>
                      <a:pt x="301" y="567"/>
                    </a:cubicBezTo>
                    <a:lnTo>
                      <a:pt x="7439" y="567"/>
                    </a:lnTo>
                    <a:cubicBezTo>
                      <a:pt x="7606" y="567"/>
                      <a:pt x="7739" y="467"/>
                      <a:pt x="7739" y="300"/>
                    </a:cubicBezTo>
                    <a:cubicBezTo>
                      <a:pt x="7739" y="100"/>
                      <a:pt x="7606" y="0"/>
                      <a:pt x="7439" y="0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51" name="Google Shape;1251;p29"/>
          <p:cNvGrpSpPr/>
          <p:nvPr/>
        </p:nvGrpSpPr>
        <p:grpSpPr>
          <a:xfrm>
            <a:off x="107062" y="345649"/>
            <a:ext cx="4182177" cy="4176917"/>
            <a:chOff x="3047674" y="939549"/>
            <a:chExt cx="4182177" cy="4176917"/>
          </a:xfrm>
        </p:grpSpPr>
        <p:sp>
          <p:nvSpPr>
            <p:cNvPr id="1252" name="Google Shape;1252;p29"/>
            <p:cNvSpPr/>
            <p:nvPr/>
          </p:nvSpPr>
          <p:spPr>
            <a:xfrm>
              <a:off x="6974568" y="939549"/>
              <a:ext cx="15691" cy="212906"/>
            </a:xfrm>
            <a:custGeom>
              <a:avLst/>
              <a:gdLst/>
              <a:ahLst/>
              <a:cxnLst/>
              <a:rect l="l" t="t" r="r" b="b"/>
              <a:pathLst>
                <a:path w="568" h="7707" extrusionOk="0">
                  <a:moveTo>
                    <a:pt x="267" y="1"/>
                  </a:moveTo>
                  <a:cubicBezTo>
                    <a:pt x="100" y="1"/>
                    <a:pt x="0" y="101"/>
                    <a:pt x="0" y="268"/>
                  </a:cubicBezTo>
                  <a:lnTo>
                    <a:pt x="0" y="7406"/>
                  </a:lnTo>
                  <a:cubicBezTo>
                    <a:pt x="0" y="7573"/>
                    <a:pt x="100" y="7706"/>
                    <a:pt x="267" y="7706"/>
                  </a:cubicBezTo>
                  <a:cubicBezTo>
                    <a:pt x="400" y="7706"/>
                    <a:pt x="534" y="7573"/>
                    <a:pt x="567" y="7406"/>
                  </a:cubicBezTo>
                  <a:lnTo>
                    <a:pt x="567" y="268"/>
                  </a:lnTo>
                  <a:cubicBezTo>
                    <a:pt x="567" y="101"/>
                    <a:pt x="434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29"/>
            <p:cNvSpPr/>
            <p:nvPr/>
          </p:nvSpPr>
          <p:spPr>
            <a:xfrm>
              <a:off x="6875033" y="1037232"/>
              <a:ext cx="212906" cy="15691"/>
            </a:xfrm>
            <a:custGeom>
              <a:avLst/>
              <a:gdLst/>
              <a:ahLst/>
              <a:cxnLst/>
              <a:rect l="l" t="t" r="r" b="b"/>
              <a:pathLst>
                <a:path w="7707" h="568" extrusionOk="0">
                  <a:moveTo>
                    <a:pt x="301" y="1"/>
                  </a:moveTo>
                  <a:cubicBezTo>
                    <a:pt x="134" y="1"/>
                    <a:pt x="1" y="134"/>
                    <a:pt x="1" y="301"/>
                  </a:cubicBezTo>
                  <a:cubicBezTo>
                    <a:pt x="1" y="468"/>
                    <a:pt x="134" y="568"/>
                    <a:pt x="301" y="568"/>
                  </a:cubicBezTo>
                  <a:lnTo>
                    <a:pt x="7439" y="568"/>
                  </a:lnTo>
                  <a:cubicBezTo>
                    <a:pt x="7606" y="568"/>
                    <a:pt x="7706" y="468"/>
                    <a:pt x="7706" y="301"/>
                  </a:cubicBezTo>
                  <a:cubicBezTo>
                    <a:pt x="7706" y="101"/>
                    <a:pt x="7606" y="1"/>
                    <a:pt x="7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29"/>
            <p:cNvSpPr/>
            <p:nvPr/>
          </p:nvSpPr>
          <p:spPr>
            <a:xfrm>
              <a:off x="7074406" y="1181381"/>
              <a:ext cx="155446" cy="160916"/>
            </a:xfrm>
            <a:custGeom>
              <a:avLst/>
              <a:gdLst/>
              <a:ahLst/>
              <a:cxnLst/>
              <a:rect l="l" t="t" r="r" b="b"/>
              <a:pathLst>
                <a:path w="5627" h="5825" extrusionOk="0">
                  <a:moveTo>
                    <a:pt x="673" y="0"/>
                  </a:moveTo>
                  <a:cubicBezTo>
                    <a:pt x="305" y="0"/>
                    <a:pt x="1" y="343"/>
                    <a:pt x="55" y="754"/>
                  </a:cubicBezTo>
                  <a:lnTo>
                    <a:pt x="623" y="5290"/>
                  </a:lnTo>
                  <a:cubicBezTo>
                    <a:pt x="669" y="5613"/>
                    <a:pt x="955" y="5825"/>
                    <a:pt x="1248" y="5825"/>
                  </a:cubicBezTo>
                  <a:cubicBezTo>
                    <a:pt x="1378" y="5825"/>
                    <a:pt x="1510" y="5783"/>
                    <a:pt x="1623" y="5690"/>
                  </a:cubicBezTo>
                  <a:lnTo>
                    <a:pt x="5259" y="2922"/>
                  </a:lnTo>
                  <a:cubicBezTo>
                    <a:pt x="5626" y="2622"/>
                    <a:pt x="5526" y="2021"/>
                    <a:pt x="5126" y="1821"/>
                  </a:cubicBezTo>
                  <a:lnTo>
                    <a:pt x="923" y="53"/>
                  </a:lnTo>
                  <a:cubicBezTo>
                    <a:pt x="839" y="17"/>
                    <a:pt x="754" y="0"/>
                    <a:pt x="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29"/>
            <p:cNvSpPr/>
            <p:nvPr/>
          </p:nvSpPr>
          <p:spPr>
            <a:xfrm>
              <a:off x="6656876" y="5030718"/>
              <a:ext cx="84809" cy="85748"/>
            </a:xfrm>
            <a:custGeom>
              <a:avLst/>
              <a:gdLst/>
              <a:ahLst/>
              <a:cxnLst/>
              <a:rect l="l" t="t" r="r" b="b"/>
              <a:pathLst>
                <a:path w="3070" h="3104" extrusionOk="0">
                  <a:moveTo>
                    <a:pt x="1535" y="1"/>
                  </a:moveTo>
                  <a:cubicBezTo>
                    <a:pt x="701" y="1"/>
                    <a:pt x="1" y="701"/>
                    <a:pt x="1" y="1535"/>
                  </a:cubicBezTo>
                  <a:cubicBezTo>
                    <a:pt x="1" y="2369"/>
                    <a:pt x="701" y="3103"/>
                    <a:pt x="1535" y="3103"/>
                  </a:cubicBezTo>
                  <a:cubicBezTo>
                    <a:pt x="2369" y="3103"/>
                    <a:pt x="3070" y="2369"/>
                    <a:pt x="3070" y="1535"/>
                  </a:cubicBezTo>
                  <a:cubicBezTo>
                    <a:pt x="3070" y="701"/>
                    <a:pt x="2369" y="1"/>
                    <a:pt x="15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29"/>
            <p:cNvSpPr/>
            <p:nvPr/>
          </p:nvSpPr>
          <p:spPr>
            <a:xfrm>
              <a:off x="6533418" y="4684960"/>
              <a:ext cx="175087" cy="191303"/>
            </a:xfrm>
            <a:custGeom>
              <a:avLst/>
              <a:gdLst/>
              <a:ahLst/>
              <a:cxnLst/>
              <a:rect l="l" t="t" r="r" b="b"/>
              <a:pathLst>
                <a:path w="6338" h="6925" extrusionOk="0">
                  <a:moveTo>
                    <a:pt x="749" y="0"/>
                  </a:moveTo>
                  <a:cubicBezTo>
                    <a:pt x="358" y="0"/>
                    <a:pt x="0" y="307"/>
                    <a:pt x="0" y="708"/>
                  </a:cubicBezTo>
                  <a:lnTo>
                    <a:pt x="0" y="6179"/>
                  </a:lnTo>
                  <a:cubicBezTo>
                    <a:pt x="0" y="6626"/>
                    <a:pt x="351" y="6925"/>
                    <a:pt x="737" y="6925"/>
                  </a:cubicBezTo>
                  <a:cubicBezTo>
                    <a:pt x="870" y="6925"/>
                    <a:pt x="1006" y="6890"/>
                    <a:pt x="1134" y="6813"/>
                  </a:cubicBezTo>
                  <a:lnTo>
                    <a:pt x="5838" y="4111"/>
                  </a:lnTo>
                  <a:cubicBezTo>
                    <a:pt x="6338" y="3811"/>
                    <a:pt x="6338" y="3077"/>
                    <a:pt x="5838" y="2810"/>
                  </a:cubicBezTo>
                  <a:lnTo>
                    <a:pt x="1134" y="108"/>
                  </a:lnTo>
                  <a:cubicBezTo>
                    <a:pt x="1010" y="34"/>
                    <a:pt x="878" y="0"/>
                    <a:pt x="7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29"/>
            <p:cNvSpPr/>
            <p:nvPr/>
          </p:nvSpPr>
          <p:spPr>
            <a:xfrm>
              <a:off x="3047674" y="3856443"/>
              <a:ext cx="69145" cy="69118"/>
            </a:xfrm>
            <a:custGeom>
              <a:avLst/>
              <a:gdLst/>
              <a:ahLst/>
              <a:cxnLst/>
              <a:rect l="l" t="t" r="r" b="b"/>
              <a:pathLst>
                <a:path w="2503" h="2502" extrusionOk="0">
                  <a:moveTo>
                    <a:pt x="1268" y="0"/>
                  </a:moveTo>
                  <a:cubicBezTo>
                    <a:pt x="534" y="0"/>
                    <a:pt x="1" y="534"/>
                    <a:pt x="1" y="1234"/>
                  </a:cubicBezTo>
                  <a:cubicBezTo>
                    <a:pt x="1" y="1968"/>
                    <a:pt x="534" y="2502"/>
                    <a:pt x="1268" y="2502"/>
                  </a:cubicBezTo>
                  <a:cubicBezTo>
                    <a:pt x="1969" y="2502"/>
                    <a:pt x="2502" y="1968"/>
                    <a:pt x="2502" y="1234"/>
                  </a:cubicBezTo>
                  <a:cubicBezTo>
                    <a:pt x="2502" y="534"/>
                    <a:pt x="1935" y="0"/>
                    <a:pt x="1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29"/>
            <p:cNvSpPr/>
            <p:nvPr/>
          </p:nvSpPr>
          <p:spPr>
            <a:xfrm>
              <a:off x="3191437" y="3990978"/>
              <a:ext cx="85720" cy="85720"/>
            </a:xfrm>
            <a:custGeom>
              <a:avLst/>
              <a:gdLst/>
              <a:ahLst/>
              <a:cxnLst/>
              <a:rect l="l" t="t" r="r" b="b"/>
              <a:pathLst>
                <a:path w="3103" h="3103" extrusionOk="0">
                  <a:moveTo>
                    <a:pt x="1568" y="0"/>
                  </a:moveTo>
                  <a:cubicBezTo>
                    <a:pt x="734" y="0"/>
                    <a:pt x="0" y="701"/>
                    <a:pt x="0" y="1535"/>
                  </a:cubicBezTo>
                  <a:cubicBezTo>
                    <a:pt x="0" y="2369"/>
                    <a:pt x="734" y="3102"/>
                    <a:pt x="1568" y="3102"/>
                  </a:cubicBezTo>
                  <a:cubicBezTo>
                    <a:pt x="2402" y="3102"/>
                    <a:pt x="3102" y="2369"/>
                    <a:pt x="3102" y="1535"/>
                  </a:cubicBezTo>
                  <a:cubicBezTo>
                    <a:pt x="3102" y="667"/>
                    <a:pt x="2402" y="0"/>
                    <a:pt x="15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29"/>
            <p:cNvSpPr/>
            <p:nvPr/>
          </p:nvSpPr>
          <p:spPr>
            <a:xfrm>
              <a:off x="3165635" y="3676741"/>
              <a:ext cx="200917" cy="171662"/>
            </a:xfrm>
            <a:custGeom>
              <a:avLst/>
              <a:gdLst/>
              <a:ahLst/>
              <a:cxnLst/>
              <a:rect l="l" t="t" r="r" b="b"/>
              <a:pathLst>
                <a:path w="7273" h="6214" extrusionOk="0">
                  <a:moveTo>
                    <a:pt x="934" y="0"/>
                  </a:moveTo>
                  <a:cubicBezTo>
                    <a:pt x="367" y="0"/>
                    <a:pt x="0" y="634"/>
                    <a:pt x="267" y="1135"/>
                  </a:cubicBezTo>
                  <a:lnTo>
                    <a:pt x="3002" y="5838"/>
                  </a:lnTo>
                  <a:cubicBezTo>
                    <a:pt x="3136" y="6088"/>
                    <a:pt x="3386" y="6213"/>
                    <a:pt x="3636" y="6213"/>
                  </a:cubicBezTo>
                  <a:cubicBezTo>
                    <a:pt x="3886" y="6213"/>
                    <a:pt x="4137" y="6088"/>
                    <a:pt x="4270" y="5838"/>
                  </a:cubicBezTo>
                  <a:lnTo>
                    <a:pt x="7005" y="1135"/>
                  </a:lnTo>
                  <a:cubicBezTo>
                    <a:pt x="7272" y="601"/>
                    <a:pt x="6905" y="0"/>
                    <a:pt x="6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0" name="Google Shape;1260;p29"/>
          <p:cNvGrpSpPr/>
          <p:nvPr/>
        </p:nvGrpSpPr>
        <p:grpSpPr>
          <a:xfrm>
            <a:off x="7159428" y="3943727"/>
            <a:ext cx="1271472" cy="625139"/>
            <a:chOff x="855125" y="612150"/>
            <a:chExt cx="511700" cy="251575"/>
          </a:xfrm>
        </p:grpSpPr>
        <p:sp>
          <p:nvSpPr>
            <p:cNvPr id="1261" name="Google Shape;1261;p29"/>
            <p:cNvSpPr/>
            <p:nvPr/>
          </p:nvSpPr>
          <p:spPr>
            <a:xfrm>
              <a:off x="1309725" y="612150"/>
              <a:ext cx="57100" cy="57100"/>
            </a:xfrm>
            <a:custGeom>
              <a:avLst/>
              <a:gdLst/>
              <a:ahLst/>
              <a:cxnLst/>
              <a:rect l="l" t="t" r="r" b="b"/>
              <a:pathLst>
                <a:path w="2284" h="2284" extrusionOk="0">
                  <a:moveTo>
                    <a:pt x="1" y="1"/>
                  </a:moveTo>
                  <a:lnTo>
                    <a:pt x="1" y="2283"/>
                  </a:lnTo>
                  <a:lnTo>
                    <a:pt x="2283" y="2283"/>
                  </a:lnTo>
                  <a:lnTo>
                    <a:pt x="2283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29"/>
            <p:cNvSpPr/>
            <p:nvPr/>
          </p:nvSpPr>
          <p:spPr>
            <a:xfrm>
              <a:off x="855125" y="730100"/>
              <a:ext cx="103700" cy="104150"/>
            </a:xfrm>
            <a:custGeom>
              <a:avLst/>
              <a:gdLst/>
              <a:ahLst/>
              <a:cxnLst/>
              <a:rect l="l" t="t" r="r" b="b"/>
              <a:pathLst>
                <a:path w="4148" h="4166" extrusionOk="0">
                  <a:moveTo>
                    <a:pt x="1" y="0"/>
                  </a:moveTo>
                  <a:lnTo>
                    <a:pt x="1" y="4166"/>
                  </a:lnTo>
                  <a:lnTo>
                    <a:pt x="4147" y="4166"/>
                  </a:lnTo>
                  <a:lnTo>
                    <a:pt x="414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29"/>
            <p:cNvSpPr/>
            <p:nvPr/>
          </p:nvSpPr>
          <p:spPr>
            <a:xfrm>
              <a:off x="917425" y="792375"/>
              <a:ext cx="71350" cy="71350"/>
            </a:xfrm>
            <a:custGeom>
              <a:avLst/>
              <a:gdLst/>
              <a:ahLst/>
              <a:cxnLst/>
              <a:rect l="l" t="t" r="r" b="b"/>
              <a:pathLst>
                <a:path w="2854" h="2854" extrusionOk="0">
                  <a:moveTo>
                    <a:pt x="1" y="1"/>
                  </a:moveTo>
                  <a:lnTo>
                    <a:pt x="1" y="2854"/>
                  </a:lnTo>
                  <a:lnTo>
                    <a:pt x="2854" y="2854"/>
                  </a:lnTo>
                  <a:lnTo>
                    <a:pt x="285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4" name="Google Shape;1264;p29"/>
          <p:cNvGrpSpPr/>
          <p:nvPr/>
        </p:nvGrpSpPr>
        <p:grpSpPr>
          <a:xfrm>
            <a:off x="1476312" y="221824"/>
            <a:ext cx="609540" cy="583574"/>
            <a:chOff x="3105300" y="593625"/>
            <a:chExt cx="256800" cy="245850"/>
          </a:xfrm>
        </p:grpSpPr>
        <p:sp>
          <p:nvSpPr>
            <p:cNvPr id="1265" name="Google Shape;1265;p29"/>
            <p:cNvSpPr/>
            <p:nvPr/>
          </p:nvSpPr>
          <p:spPr>
            <a:xfrm>
              <a:off x="3130975" y="695850"/>
              <a:ext cx="109875" cy="109875"/>
            </a:xfrm>
            <a:custGeom>
              <a:avLst/>
              <a:gdLst/>
              <a:ahLst/>
              <a:cxnLst/>
              <a:rect l="l" t="t" r="r" b="b"/>
              <a:pathLst>
                <a:path w="4395" h="4395" extrusionOk="0">
                  <a:moveTo>
                    <a:pt x="1" y="1"/>
                  </a:moveTo>
                  <a:lnTo>
                    <a:pt x="1" y="4394"/>
                  </a:lnTo>
                  <a:lnTo>
                    <a:pt x="4394" y="4394"/>
                  </a:lnTo>
                  <a:lnTo>
                    <a:pt x="439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29"/>
            <p:cNvSpPr/>
            <p:nvPr/>
          </p:nvSpPr>
          <p:spPr>
            <a:xfrm>
              <a:off x="3202300" y="765275"/>
              <a:ext cx="74200" cy="74200"/>
            </a:xfrm>
            <a:custGeom>
              <a:avLst/>
              <a:gdLst/>
              <a:ahLst/>
              <a:cxnLst/>
              <a:rect l="l" t="t" r="r" b="b"/>
              <a:pathLst>
                <a:path w="2968" h="2968" extrusionOk="0">
                  <a:moveTo>
                    <a:pt x="1" y="1"/>
                  </a:moveTo>
                  <a:lnTo>
                    <a:pt x="1" y="2968"/>
                  </a:lnTo>
                  <a:lnTo>
                    <a:pt x="2968" y="2968"/>
                  </a:lnTo>
                  <a:lnTo>
                    <a:pt x="2968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29"/>
            <p:cNvSpPr/>
            <p:nvPr/>
          </p:nvSpPr>
          <p:spPr>
            <a:xfrm>
              <a:off x="3293125" y="652575"/>
              <a:ext cx="68975" cy="68975"/>
            </a:xfrm>
            <a:custGeom>
              <a:avLst/>
              <a:gdLst/>
              <a:ahLst/>
              <a:cxnLst/>
              <a:rect l="l" t="t" r="r" b="b"/>
              <a:pathLst>
                <a:path w="2759" h="2759" extrusionOk="0">
                  <a:moveTo>
                    <a:pt x="1" y="1"/>
                  </a:moveTo>
                  <a:lnTo>
                    <a:pt x="1" y="2759"/>
                  </a:lnTo>
                  <a:lnTo>
                    <a:pt x="2759" y="2759"/>
                  </a:lnTo>
                  <a:lnTo>
                    <a:pt x="2759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29"/>
            <p:cNvSpPr/>
            <p:nvPr/>
          </p:nvSpPr>
          <p:spPr>
            <a:xfrm>
              <a:off x="3105300" y="593625"/>
              <a:ext cx="35675" cy="35675"/>
            </a:xfrm>
            <a:custGeom>
              <a:avLst/>
              <a:gdLst/>
              <a:ahLst/>
              <a:cxnLst/>
              <a:rect l="l" t="t" r="r" b="b"/>
              <a:pathLst>
                <a:path w="1427" h="1427" extrusionOk="0">
                  <a:moveTo>
                    <a:pt x="0" y="0"/>
                  </a:moveTo>
                  <a:lnTo>
                    <a:pt x="0" y="1427"/>
                  </a:lnTo>
                  <a:lnTo>
                    <a:pt x="1427" y="1427"/>
                  </a:lnTo>
                  <a:lnTo>
                    <a:pt x="142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9" name="Google Shape;1269;p29"/>
          <p:cNvGrpSpPr/>
          <p:nvPr/>
        </p:nvGrpSpPr>
        <p:grpSpPr>
          <a:xfrm>
            <a:off x="3963663" y="-2091225"/>
            <a:ext cx="8043475" cy="8043475"/>
            <a:chOff x="1241175" y="-1300650"/>
            <a:chExt cx="8043475" cy="8043475"/>
          </a:xfrm>
        </p:grpSpPr>
        <p:sp>
          <p:nvSpPr>
            <p:cNvPr id="1270" name="Google Shape;1270;p29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29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29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29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29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29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29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8" name="Google Shape;1278;p30"/>
          <p:cNvGrpSpPr/>
          <p:nvPr/>
        </p:nvGrpSpPr>
        <p:grpSpPr>
          <a:xfrm>
            <a:off x="4800605" y="-2897864"/>
            <a:ext cx="8043475" cy="8043475"/>
            <a:chOff x="1241175" y="-1300650"/>
            <a:chExt cx="8043475" cy="8043475"/>
          </a:xfrm>
        </p:grpSpPr>
        <p:sp>
          <p:nvSpPr>
            <p:cNvPr id="1279" name="Google Shape;1279;p30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30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30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30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30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30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30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86" name="Google Shape;1286;p30"/>
          <p:cNvGrpSpPr/>
          <p:nvPr/>
        </p:nvGrpSpPr>
        <p:grpSpPr>
          <a:xfrm>
            <a:off x="218646" y="467609"/>
            <a:ext cx="8696480" cy="4569349"/>
            <a:chOff x="218646" y="467609"/>
            <a:chExt cx="8696480" cy="4569349"/>
          </a:xfrm>
        </p:grpSpPr>
        <p:grpSp>
          <p:nvGrpSpPr>
            <p:cNvPr id="1287" name="Google Shape;1287;p30"/>
            <p:cNvGrpSpPr/>
            <p:nvPr/>
          </p:nvGrpSpPr>
          <p:grpSpPr>
            <a:xfrm>
              <a:off x="8309110" y="4708854"/>
              <a:ext cx="518269" cy="328105"/>
              <a:chOff x="783960" y="4261704"/>
              <a:chExt cx="518269" cy="328105"/>
            </a:xfrm>
          </p:grpSpPr>
          <p:sp>
            <p:nvSpPr>
              <p:cNvPr id="1288" name="Google Shape;1288;p30"/>
              <p:cNvSpPr/>
              <p:nvPr/>
            </p:nvSpPr>
            <p:spPr>
              <a:xfrm>
                <a:off x="1072397" y="4333585"/>
                <a:ext cx="69145" cy="69145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503" extrusionOk="0">
                    <a:moveTo>
                      <a:pt x="1234" y="1"/>
                    </a:moveTo>
                    <a:cubicBezTo>
                      <a:pt x="534" y="1"/>
                      <a:pt x="0" y="535"/>
                      <a:pt x="0" y="1268"/>
                    </a:cubicBezTo>
                    <a:cubicBezTo>
                      <a:pt x="0" y="1969"/>
                      <a:pt x="534" y="2503"/>
                      <a:pt x="1234" y="2503"/>
                    </a:cubicBezTo>
                    <a:cubicBezTo>
                      <a:pt x="1968" y="2503"/>
                      <a:pt x="2502" y="1969"/>
                      <a:pt x="2502" y="1268"/>
                    </a:cubicBezTo>
                    <a:cubicBezTo>
                      <a:pt x="2502" y="601"/>
                      <a:pt x="1902" y="1"/>
                      <a:pt x="1234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89" name="Google Shape;1289;p30"/>
              <p:cNvGrpSpPr/>
              <p:nvPr/>
            </p:nvGrpSpPr>
            <p:grpSpPr>
              <a:xfrm>
                <a:off x="783960" y="4261704"/>
                <a:ext cx="518269" cy="328105"/>
                <a:chOff x="783960" y="4261704"/>
                <a:chExt cx="518269" cy="328105"/>
              </a:xfrm>
            </p:grpSpPr>
            <p:sp>
              <p:nvSpPr>
                <p:cNvPr id="1290" name="Google Shape;1290;p30"/>
                <p:cNvSpPr/>
                <p:nvPr/>
              </p:nvSpPr>
              <p:spPr>
                <a:xfrm>
                  <a:off x="1216509" y="4325297"/>
                  <a:ext cx="85720" cy="857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03" h="3103" extrusionOk="0">
                      <a:moveTo>
                        <a:pt x="1534" y="601"/>
                      </a:moveTo>
                      <a:cubicBezTo>
                        <a:pt x="2035" y="601"/>
                        <a:pt x="2502" y="1001"/>
                        <a:pt x="2502" y="1568"/>
                      </a:cubicBezTo>
                      <a:cubicBezTo>
                        <a:pt x="2502" y="2102"/>
                        <a:pt x="2102" y="2502"/>
                        <a:pt x="1534" y="2502"/>
                      </a:cubicBezTo>
                      <a:cubicBezTo>
                        <a:pt x="1001" y="2502"/>
                        <a:pt x="600" y="2102"/>
                        <a:pt x="600" y="1568"/>
                      </a:cubicBezTo>
                      <a:cubicBezTo>
                        <a:pt x="600" y="1001"/>
                        <a:pt x="1001" y="601"/>
                        <a:pt x="1534" y="601"/>
                      </a:cubicBezTo>
                      <a:close/>
                      <a:moveTo>
                        <a:pt x="1534" y="1"/>
                      </a:moveTo>
                      <a:cubicBezTo>
                        <a:pt x="701" y="1"/>
                        <a:pt x="0" y="734"/>
                        <a:pt x="0" y="1568"/>
                      </a:cubicBezTo>
                      <a:cubicBezTo>
                        <a:pt x="0" y="2402"/>
                        <a:pt x="701" y="3103"/>
                        <a:pt x="1534" y="3103"/>
                      </a:cubicBezTo>
                      <a:cubicBezTo>
                        <a:pt x="2368" y="3103"/>
                        <a:pt x="3036" y="2436"/>
                        <a:pt x="3102" y="1568"/>
                      </a:cubicBezTo>
                      <a:cubicBezTo>
                        <a:pt x="3102" y="734"/>
                        <a:pt x="2368" y="1"/>
                        <a:pt x="1534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1" name="Google Shape;1291;p30"/>
                <p:cNvSpPr/>
                <p:nvPr/>
              </p:nvSpPr>
              <p:spPr>
                <a:xfrm>
                  <a:off x="1057995" y="4504061"/>
                  <a:ext cx="84809" cy="857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70" h="3104" extrusionOk="0">
                      <a:moveTo>
                        <a:pt x="1535" y="601"/>
                      </a:moveTo>
                      <a:cubicBezTo>
                        <a:pt x="2069" y="601"/>
                        <a:pt x="2536" y="1035"/>
                        <a:pt x="2502" y="1535"/>
                      </a:cubicBezTo>
                      <a:cubicBezTo>
                        <a:pt x="2502" y="2069"/>
                        <a:pt x="2069" y="2503"/>
                        <a:pt x="1535" y="2503"/>
                      </a:cubicBezTo>
                      <a:cubicBezTo>
                        <a:pt x="1001" y="2503"/>
                        <a:pt x="568" y="2069"/>
                        <a:pt x="568" y="1535"/>
                      </a:cubicBezTo>
                      <a:cubicBezTo>
                        <a:pt x="568" y="1002"/>
                        <a:pt x="1001" y="601"/>
                        <a:pt x="1535" y="601"/>
                      </a:cubicBezTo>
                      <a:close/>
                      <a:moveTo>
                        <a:pt x="1535" y="1"/>
                      </a:moveTo>
                      <a:cubicBezTo>
                        <a:pt x="701" y="1"/>
                        <a:pt x="1" y="701"/>
                        <a:pt x="1" y="1535"/>
                      </a:cubicBezTo>
                      <a:cubicBezTo>
                        <a:pt x="1" y="2369"/>
                        <a:pt x="701" y="3103"/>
                        <a:pt x="1535" y="3103"/>
                      </a:cubicBezTo>
                      <a:cubicBezTo>
                        <a:pt x="2402" y="3103"/>
                        <a:pt x="3069" y="2369"/>
                        <a:pt x="3069" y="1535"/>
                      </a:cubicBezTo>
                      <a:cubicBezTo>
                        <a:pt x="3069" y="701"/>
                        <a:pt x="2369" y="1"/>
                        <a:pt x="1535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2" name="Google Shape;1292;p30"/>
                <p:cNvSpPr/>
                <p:nvPr/>
              </p:nvSpPr>
              <p:spPr>
                <a:xfrm>
                  <a:off x="883495" y="4261704"/>
                  <a:ext cx="15691" cy="2138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" h="7740" extrusionOk="0">
                      <a:moveTo>
                        <a:pt x="300" y="1"/>
                      </a:moveTo>
                      <a:cubicBezTo>
                        <a:pt x="133" y="1"/>
                        <a:pt x="0" y="134"/>
                        <a:pt x="0" y="301"/>
                      </a:cubicBezTo>
                      <a:lnTo>
                        <a:pt x="0" y="7440"/>
                      </a:lnTo>
                      <a:cubicBezTo>
                        <a:pt x="0" y="7606"/>
                        <a:pt x="133" y="7740"/>
                        <a:pt x="300" y="7740"/>
                      </a:cubicBezTo>
                      <a:cubicBezTo>
                        <a:pt x="400" y="7740"/>
                        <a:pt x="534" y="7606"/>
                        <a:pt x="567" y="7440"/>
                      </a:cubicBezTo>
                      <a:lnTo>
                        <a:pt x="567" y="301"/>
                      </a:lnTo>
                      <a:cubicBezTo>
                        <a:pt x="567" y="134"/>
                        <a:pt x="467" y="1"/>
                        <a:pt x="300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93" name="Google Shape;1293;p30"/>
                <p:cNvSpPr/>
                <p:nvPr/>
              </p:nvSpPr>
              <p:spPr>
                <a:xfrm>
                  <a:off x="783960" y="4360326"/>
                  <a:ext cx="213818" cy="156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40" h="568" extrusionOk="0">
                      <a:moveTo>
                        <a:pt x="301" y="0"/>
                      </a:moveTo>
                      <a:cubicBezTo>
                        <a:pt x="134" y="0"/>
                        <a:pt x="0" y="134"/>
                        <a:pt x="0" y="300"/>
                      </a:cubicBezTo>
                      <a:cubicBezTo>
                        <a:pt x="0" y="467"/>
                        <a:pt x="134" y="567"/>
                        <a:pt x="301" y="567"/>
                      </a:cubicBezTo>
                      <a:lnTo>
                        <a:pt x="7439" y="567"/>
                      </a:lnTo>
                      <a:cubicBezTo>
                        <a:pt x="7606" y="567"/>
                        <a:pt x="7739" y="467"/>
                        <a:pt x="7739" y="300"/>
                      </a:cubicBezTo>
                      <a:cubicBezTo>
                        <a:pt x="7739" y="100"/>
                        <a:pt x="7606" y="0"/>
                        <a:pt x="7439" y="0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294" name="Google Shape;1294;p30"/>
            <p:cNvGrpSpPr/>
            <p:nvPr/>
          </p:nvGrpSpPr>
          <p:grpSpPr>
            <a:xfrm>
              <a:off x="8682758" y="1527568"/>
              <a:ext cx="232368" cy="974453"/>
              <a:chOff x="2546733" y="2525280"/>
              <a:chExt cx="232368" cy="974453"/>
            </a:xfrm>
          </p:grpSpPr>
          <p:sp>
            <p:nvSpPr>
              <p:cNvPr id="1295" name="Google Shape;1295;p30"/>
              <p:cNvSpPr/>
              <p:nvPr/>
            </p:nvSpPr>
            <p:spPr>
              <a:xfrm>
                <a:off x="2688157" y="2525280"/>
                <a:ext cx="90944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3937" extrusionOk="0">
                    <a:moveTo>
                      <a:pt x="1935" y="0"/>
                    </a:moveTo>
                    <a:cubicBezTo>
                      <a:pt x="868" y="0"/>
                      <a:pt x="0" y="901"/>
                      <a:pt x="0" y="1968"/>
                    </a:cubicBezTo>
                    <a:cubicBezTo>
                      <a:pt x="0" y="3036"/>
                      <a:pt x="868" y="3936"/>
                      <a:pt x="1935" y="3936"/>
                    </a:cubicBezTo>
                    <a:cubicBezTo>
                      <a:pt x="3036" y="3936"/>
                      <a:pt x="3903" y="3036"/>
                      <a:pt x="3903" y="1968"/>
                    </a:cubicBezTo>
                    <a:cubicBezTo>
                      <a:pt x="3903" y="901"/>
                      <a:pt x="3036" y="0"/>
                      <a:pt x="193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6" name="Google Shape;1296;p30"/>
              <p:cNvSpPr/>
              <p:nvPr/>
            </p:nvSpPr>
            <p:spPr>
              <a:xfrm>
                <a:off x="2688157" y="2707890"/>
                <a:ext cx="90944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3937" extrusionOk="0">
                    <a:moveTo>
                      <a:pt x="1935" y="0"/>
                    </a:moveTo>
                    <a:cubicBezTo>
                      <a:pt x="868" y="0"/>
                      <a:pt x="0" y="901"/>
                      <a:pt x="0" y="1968"/>
                    </a:cubicBezTo>
                    <a:cubicBezTo>
                      <a:pt x="0" y="3036"/>
                      <a:pt x="868" y="3936"/>
                      <a:pt x="1935" y="3936"/>
                    </a:cubicBezTo>
                    <a:cubicBezTo>
                      <a:pt x="3036" y="3936"/>
                      <a:pt x="3903" y="3036"/>
                      <a:pt x="3903" y="1968"/>
                    </a:cubicBezTo>
                    <a:cubicBezTo>
                      <a:pt x="3903" y="901"/>
                      <a:pt x="3036" y="0"/>
                      <a:pt x="193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7" name="Google Shape;1297;p30"/>
              <p:cNvSpPr/>
              <p:nvPr/>
            </p:nvSpPr>
            <p:spPr>
              <a:xfrm>
                <a:off x="2688157" y="2890500"/>
                <a:ext cx="90944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3937" extrusionOk="0">
                    <a:moveTo>
                      <a:pt x="1935" y="0"/>
                    </a:moveTo>
                    <a:cubicBezTo>
                      <a:pt x="868" y="0"/>
                      <a:pt x="0" y="901"/>
                      <a:pt x="0" y="1968"/>
                    </a:cubicBezTo>
                    <a:cubicBezTo>
                      <a:pt x="0" y="3036"/>
                      <a:pt x="868" y="3936"/>
                      <a:pt x="1935" y="3936"/>
                    </a:cubicBezTo>
                    <a:cubicBezTo>
                      <a:pt x="3036" y="3936"/>
                      <a:pt x="3903" y="3036"/>
                      <a:pt x="3903" y="1968"/>
                    </a:cubicBezTo>
                    <a:cubicBezTo>
                      <a:pt x="3903" y="901"/>
                      <a:pt x="3036" y="0"/>
                      <a:pt x="193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8" name="Google Shape;1298;p30"/>
              <p:cNvSpPr/>
              <p:nvPr/>
            </p:nvSpPr>
            <p:spPr>
              <a:xfrm>
                <a:off x="2546733" y="252528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867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03" y="3936"/>
                      <a:pt x="3903" y="3069"/>
                      <a:pt x="3937" y="1968"/>
                    </a:cubicBezTo>
                    <a:cubicBezTo>
                      <a:pt x="3937" y="867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9" name="Google Shape;1299;p30"/>
              <p:cNvSpPr/>
              <p:nvPr/>
            </p:nvSpPr>
            <p:spPr>
              <a:xfrm>
                <a:off x="2546733" y="270789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03" y="3936"/>
                      <a:pt x="3937" y="3069"/>
                      <a:pt x="3937" y="1968"/>
                    </a:cubicBezTo>
                    <a:cubicBezTo>
                      <a:pt x="3937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0" name="Google Shape;1300;p30"/>
              <p:cNvSpPr/>
              <p:nvPr/>
            </p:nvSpPr>
            <p:spPr>
              <a:xfrm>
                <a:off x="2546733" y="288970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1"/>
                    </a:moveTo>
                    <a:cubicBezTo>
                      <a:pt x="901" y="1"/>
                      <a:pt x="0" y="868"/>
                      <a:pt x="0" y="1969"/>
                    </a:cubicBezTo>
                    <a:cubicBezTo>
                      <a:pt x="0" y="3036"/>
                      <a:pt x="901" y="3937"/>
                      <a:pt x="1968" y="3937"/>
                    </a:cubicBezTo>
                    <a:cubicBezTo>
                      <a:pt x="3003" y="3937"/>
                      <a:pt x="3937" y="3036"/>
                      <a:pt x="3937" y="1969"/>
                    </a:cubicBezTo>
                    <a:cubicBezTo>
                      <a:pt x="3937" y="868"/>
                      <a:pt x="3069" y="1"/>
                      <a:pt x="196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1" name="Google Shape;1301;p30"/>
              <p:cNvSpPr/>
              <p:nvPr/>
            </p:nvSpPr>
            <p:spPr>
              <a:xfrm>
                <a:off x="2688157" y="3043571"/>
                <a:ext cx="90944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3904" extrusionOk="0">
                    <a:moveTo>
                      <a:pt x="1935" y="0"/>
                    </a:moveTo>
                    <a:cubicBezTo>
                      <a:pt x="868" y="0"/>
                      <a:pt x="0" y="868"/>
                      <a:pt x="0" y="1935"/>
                    </a:cubicBezTo>
                    <a:cubicBezTo>
                      <a:pt x="0" y="3036"/>
                      <a:pt x="868" y="3903"/>
                      <a:pt x="1935" y="3903"/>
                    </a:cubicBezTo>
                    <a:cubicBezTo>
                      <a:pt x="3036" y="3903"/>
                      <a:pt x="3903" y="3036"/>
                      <a:pt x="3903" y="1935"/>
                    </a:cubicBezTo>
                    <a:cubicBezTo>
                      <a:pt x="3903" y="868"/>
                      <a:pt x="3036" y="0"/>
                      <a:pt x="193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2" name="Google Shape;1302;p30"/>
              <p:cNvSpPr/>
              <p:nvPr/>
            </p:nvSpPr>
            <p:spPr>
              <a:xfrm>
                <a:off x="2688157" y="3225388"/>
                <a:ext cx="90944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3938" extrusionOk="0">
                    <a:moveTo>
                      <a:pt x="1935" y="1"/>
                    </a:moveTo>
                    <a:cubicBezTo>
                      <a:pt x="868" y="1"/>
                      <a:pt x="0" y="902"/>
                      <a:pt x="0" y="1969"/>
                    </a:cubicBezTo>
                    <a:cubicBezTo>
                      <a:pt x="0" y="3070"/>
                      <a:pt x="868" y="3937"/>
                      <a:pt x="1935" y="3937"/>
                    </a:cubicBezTo>
                    <a:cubicBezTo>
                      <a:pt x="3036" y="3937"/>
                      <a:pt x="3903" y="3070"/>
                      <a:pt x="3903" y="1969"/>
                    </a:cubicBezTo>
                    <a:cubicBezTo>
                      <a:pt x="3903" y="902"/>
                      <a:pt x="3036" y="1"/>
                      <a:pt x="193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3" name="Google Shape;1303;p30"/>
              <p:cNvSpPr/>
              <p:nvPr/>
            </p:nvSpPr>
            <p:spPr>
              <a:xfrm>
                <a:off x="2688157" y="3407998"/>
                <a:ext cx="90944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3938" extrusionOk="0">
                    <a:moveTo>
                      <a:pt x="1935" y="1"/>
                    </a:moveTo>
                    <a:cubicBezTo>
                      <a:pt x="868" y="1"/>
                      <a:pt x="0" y="902"/>
                      <a:pt x="0" y="1969"/>
                    </a:cubicBezTo>
                    <a:cubicBezTo>
                      <a:pt x="0" y="3070"/>
                      <a:pt x="868" y="3937"/>
                      <a:pt x="1935" y="3937"/>
                    </a:cubicBezTo>
                    <a:cubicBezTo>
                      <a:pt x="3036" y="3937"/>
                      <a:pt x="3903" y="3070"/>
                      <a:pt x="3903" y="1969"/>
                    </a:cubicBezTo>
                    <a:cubicBezTo>
                      <a:pt x="3903" y="902"/>
                      <a:pt x="3036" y="1"/>
                      <a:pt x="193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4" name="Google Shape;1304;p30"/>
              <p:cNvSpPr/>
              <p:nvPr/>
            </p:nvSpPr>
            <p:spPr>
              <a:xfrm>
                <a:off x="2546733" y="3043571"/>
                <a:ext cx="91712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04" extrusionOk="0">
                    <a:moveTo>
                      <a:pt x="1968" y="0"/>
                    </a:moveTo>
                    <a:cubicBezTo>
                      <a:pt x="901" y="0"/>
                      <a:pt x="0" y="868"/>
                      <a:pt x="0" y="1935"/>
                    </a:cubicBezTo>
                    <a:cubicBezTo>
                      <a:pt x="0" y="3036"/>
                      <a:pt x="901" y="3903"/>
                      <a:pt x="1968" y="3903"/>
                    </a:cubicBezTo>
                    <a:cubicBezTo>
                      <a:pt x="3003" y="3903"/>
                      <a:pt x="3903" y="3036"/>
                      <a:pt x="3937" y="1935"/>
                    </a:cubicBezTo>
                    <a:cubicBezTo>
                      <a:pt x="3937" y="868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5" name="Google Shape;1305;p30"/>
              <p:cNvSpPr/>
              <p:nvPr/>
            </p:nvSpPr>
            <p:spPr>
              <a:xfrm>
                <a:off x="2546733" y="322462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1"/>
                    </a:moveTo>
                    <a:cubicBezTo>
                      <a:pt x="901" y="1"/>
                      <a:pt x="0" y="868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03" y="3937"/>
                      <a:pt x="3903" y="3103"/>
                      <a:pt x="3937" y="1969"/>
                    </a:cubicBezTo>
                    <a:cubicBezTo>
                      <a:pt x="3937" y="868"/>
                      <a:pt x="3069" y="1"/>
                      <a:pt x="196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6" name="Google Shape;1306;p30"/>
              <p:cNvSpPr/>
              <p:nvPr/>
            </p:nvSpPr>
            <p:spPr>
              <a:xfrm>
                <a:off x="2546733" y="3407229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1"/>
                    </a:moveTo>
                    <a:cubicBezTo>
                      <a:pt x="901" y="1"/>
                      <a:pt x="0" y="901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03" y="3937"/>
                      <a:pt x="3903" y="3069"/>
                      <a:pt x="3937" y="1969"/>
                    </a:cubicBezTo>
                    <a:cubicBezTo>
                      <a:pt x="3937" y="901"/>
                      <a:pt x="3069" y="1"/>
                      <a:pt x="196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07" name="Google Shape;1307;p30"/>
            <p:cNvGrpSpPr/>
            <p:nvPr/>
          </p:nvGrpSpPr>
          <p:grpSpPr>
            <a:xfrm>
              <a:off x="7931584" y="467609"/>
              <a:ext cx="648306" cy="649281"/>
              <a:chOff x="5022684" y="4300597"/>
              <a:chExt cx="648306" cy="649281"/>
            </a:xfrm>
          </p:grpSpPr>
          <p:sp>
            <p:nvSpPr>
              <p:cNvPr id="1308" name="Google Shape;1308;p30"/>
              <p:cNvSpPr/>
              <p:nvPr/>
            </p:nvSpPr>
            <p:spPr>
              <a:xfrm>
                <a:off x="5022684" y="4300597"/>
                <a:ext cx="235516" cy="235528"/>
              </a:xfrm>
              <a:custGeom>
                <a:avLst/>
                <a:gdLst/>
                <a:ahLst/>
                <a:cxnLst/>
                <a:rect l="l" t="t" r="r" b="b"/>
                <a:pathLst>
                  <a:path w="4851" h="4851" extrusionOk="0">
                    <a:moveTo>
                      <a:pt x="0" y="1"/>
                    </a:moveTo>
                    <a:lnTo>
                      <a:pt x="0" y="4851"/>
                    </a:lnTo>
                    <a:lnTo>
                      <a:pt x="4850" y="4851"/>
                    </a:lnTo>
                    <a:lnTo>
                      <a:pt x="4850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9" name="Google Shape;1309;p30"/>
              <p:cNvSpPr/>
              <p:nvPr/>
            </p:nvSpPr>
            <p:spPr>
              <a:xfrm>
                <a:off x="5157512" y="4434502"/>
                <a:ext cx="166235" cy="166292"/>
              </a:xfrm>
              <a:custGeom>
                <a:avLst/>
                <a:gdLst/>
                <a:ahLst/>
                <a:cxnLst/>
                <a:rect l="l" t="t" r="r" b="b"/>
                <a:pathLst>
                  <a:path w="3424" h="3425" extrusionOk="0">
                    <a:moveTo>
                      <a:pt x="0" y="1"/>
                    </a:moveTo>
                    <a:lnTo>
                      <a:pt x="0" y="3424"/>
                    </a:lnTo>
                    <a:lnTo>
                      <a:pt x="3424" y="3424"/>
                    </a:lnTo>
                    <a:lnTo>
                      <a:pt x="3424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0" name="Google Shape;1310;p30"/>
              <p:cNvSpPr/>
              <p:nvPr/>
            </p:nvSpPr>
            <p:spPr>
              <a:xfrm>
                <a:off x="5569375" y="4434502"/>
                <a:ext cx="101615" cy="101620"/>
              </a:xfrm>
              <a:custGeom>
                <a:avLst/>
                <a:gdLst/>
                <a:ahLst/>
                <a:cxnLst/>
                <a:rect l="l" t="t" r="r" b="b"/>
                <a:pathLst>
                  <a:path w="2093" h="2093" extrusionOk="0">
                    <a:moveTo>
                      <a:pt x="0" y="1"/>
                    </a:moveTo>
                    <a:lnTo>
                      <a:pt x="0" y="2093"/>
                    </a:lnTo>
                    <a:lnTo>
                      <a:pt x="2093" y="2093"/>
                    </a:lnTo>
                    <a:lnTo>
                      <a:pt x="2093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1" name="Google Shape;1311;p30"/>
              <p:cNvSpPr/>
              <p:nvPr/>
            </p:nvSpPr>
            <p:spPr>
              <a:xfrm>
                <a:off x="5294185" y="4811309"/>
                <a:ext cx="138562" cy="138569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2854" extrusionOk="0">
                    <a:moveTo>
                      <a:pt x="0" y="0"/>
                    </a:moveTo>
                    <a:lnTo>
                      <a:pt x="0" y="2853"/>
                    </a:lnTo>
                    <a:lnTo>
                      <a:pt x="2853" y="2853"/>
                    </a:lnTo>
                    <a:lnTo>
                      <a:pt x="2853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12" name="Google Shape;1312;p30"/>
            <p:cNvSpPr/>
            <p:nvPr/>
          </p:nvSpPr>
          <p:spPr>
            <a:xfrm>
              <a:off x="4772155" y="4845647"/>
              <a:ext cx="175087" cy="191303"/>
            </a:xfrm>
            <a:custGeom>
              <a:avLst/>
              <a:gdLst/>
              <a:ahLst/>
              <a:cxnLst/>
              <a:rect l="l" t="t" r="r" b="b"/>
              <a:pathLst>
                <a:path w="6338" h="6925" extrusionOk="0">
                  <a:moveTo>
                    <a:pt x="749" y="0"/>
                  </a:moveTo>
                  <a:cubicBezTo>
                    <a:pt x="358" y="0"/>
                    <a:pt x="0" y="307"/>
                    <a:pt x="0" y="708"/>
                  </a:cubicBezTo>
                  <a:lnTo>
                    <a:pt x="0" y="6179"/>
                  </a:lnTo>
                  <a:cubicBezTo>
                    <a:pt x="0" y="6626"/>
                    <a:pt x="351" y="6925"/>
                    <a:pt x="737" y="6925"/>
                  </a:cubicBezTo>
                  <a:cubicBezTo>
                    <a:pt x="870" y="6925"/>
                    <a:pt x="1006" y="6890"/>
                    <a:pt x="1134" y="6813"/>
                  </a:cubicBezTo>
                  <a:lnTo>
                    <a:pt x="5838" y="4111"/>
                  </a:lnTo>
                  <a:cubicBezTo>
                    <a:pt x="6338" y="3811"/>
                    <a:pt x="6338" y="3077"/>
                    <a:pt x="5838" y="2810"/>
                  </a:cubicBezTo>
                  <a:lnTo>
                    <a:pt x="1134" y="108"/>
                  </a:lnTo>
                  <a:cubicBezTo>
                    <a:pt x="1010" y="34"/>
                    <a:pt x="878" y="0"/>
                    <a:pt x="7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13" name="Google Shape;1313;p30"/>
            <p:cNvGrpSpPr/>
            <p:nvPr/>
          </p:nvGrpSpPr>
          <p:grpSpPr>
            <a:xfrm>
              <a:off x="218646" y="488887"/>
              <a:ext cx="355724" cy="1888212"/>
              <a:chOff x="124471" y="1153724"/>
              <a:chExt cx="355724" cy="1888212"/>
            </a:xfrm>
          </p:grpSpPr>
          <p:sp>
            <p:nvSpPr>
              <p:cNvPr id="1314" name="Google Shape;1314;p30"/>
              <p:cNvSpPr/>
              <p:nvPr/>
            </p:nvSpPr>
            <p:spPr>
              <a:xfrm>
                <a:off x="224005" y="1153724"/>
                <a:ext cx="15691" cy="212906"/>
              </a:xfrm>
              <a:custGeom>
                <a:avLst/>
                <a:gdLst/>
                <a:ahLst/>
                <a:cxnLst/>
                <a:rect l="l" t="t" r="r" b="b"/>
                <a:pathLst>
                  <a:path w="568" h="7707" extrusionOk="0">
                    <a:moveTo>
                      <a:pt x="267" y="1"/>
                    </a:moveTo>
                    <a:cubicBezTo>
                      <a:pt x="100" y="1"/>
                      <a:pt x="0" y="101"/>
                      <a:pt x="0" y="268"/>
                    </a:cubicBezTo>
                    <a:lnTo>
                      <a:pt x="0" y="7406"/>
                    </a:lnTo>
                    <a:cubicBezTo>
                      <a:pt x="0" y="7573"/>
                      <a:pt x="100" y="7706"/>
                      <a:pt x="267" y="7706"/>
                    </a:cubicBezTo>
                    <a:cubicBezTo>
                      <a:pt x="400" y="7706"/>
                      <a:pt x="534" y="7573"/>
                      <a:pt x="567" y="7406"/>
                    </a:cubicBezTo>
                    <a:lnTo>
                      <a:pt x="567" y="268"/>
                    </a:lnTo>
                    <a:cubicBezTo>
                      <a:pt x="567" y="101"/>
                      <a:pt x="434" y="1"/>
                      <a:pt x="2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5" name="Google Shape;1315;p30"/>
              <p:cNvSpPr/>
              <p:nvPr/>
            </p:nvSpPr>
            <p:spPr>
              <a:xfrm>
                <a:off x="124471" y="1251407"/>
                <a:ext cx="212906" cy="15691"/>
              </a:xfrm>
              <a:custGeom>
                <a:avLst/>
                <a:gdLst/>
                <a:ahLst/>
                <a:cxnLst/>
                <a:rect l="l" t="t" r="r" b="b"/>
                <a:pathLst>
                  <a:path w="7707" h="568" extrusionOk="0">
                    <a:moveTo>
                      <a:pt x="301" y="1"/>
                    </a:moveTo>
                    <a:cubicBezTo>
                      <a:pt x="134" y="1"/>
                      <a:pt x="1" y="134"/>
                      <a:pt x="1" y="301"/>
                    </a:cubicBezTo>
                    <a:cubicBezTo>
                      <a:pt x="1" y="468"/>
                      <a:pt x="134" y="568"/>
                      <a:pt x="301" y="568"/>
                    </a:cubicBezTo>
                    <a:lnTo>
                      <a:pt x="7439" y="568"/>
                    </a:lnTo>
                    <a:cubicBezTo>
                      <a:pt x="7606" y="568"/>
                      <a:pt x="7706" y="468"/>
                      <a:pt x="7706" y="301"/>
                    </a:cubicBezTo>
                    <a:cubicBezTo>
                      <a:pt x="7706" y="101"/>
                      <a:pt x="7606" y="1"/>
                      <a:pt x="74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6" name="Google Shape;1316;p30"/>
              <p:cNvSpPr/>
              <p:nvPr/>
            </p:nvSpPr>
            <p:spPr>
              <a:xfrm>
                <a:off x="323843" y="1395556"/>
                <a:ext cx="155446" cy="160916"/>
              </a:xfrm>
              <a:custGeom>
                <a:avLst/>
                <a:gdLst/>
                <a:ahLst/>
                <a:cxnLst/>
                <a:rect l="l" t="t" r="r" b="b"/>
                <a:pathLst>
                  <a:path w="5627" h="5825" extrusionOk="0">
                    <a:moveTo>
                      <a:pt x="673" y="0"/>
                    </a:moveTo>
                    <a:cubicBezTo>
                      <a:pt x="305" y="0"/>
                      <a:pt x="1" y="343"/>
                      <a:pt x="55" y="754"/>
                    </a:cubicBezTo>
                    <a:lnTo>
                      <a:pt x="623" y="5290"/>
                    </a:lnTo>
                    <a:cubicBezTo>
                      <a:pt x="669" y="5613"/>
                      <a:pt x="955" y="5825"/>
                      <a:pt x="1248" y="5825"/>
                    </a:cubicBezTo>
                    <a:cubicBezTo>
                      <a:pt x="1378" y="5825"/>
                      <a:pt x="1510" y="5783"/>
                      <a:pt x="1623" y="5690"/>
                    </a:cubicBezTo>
                    <a:lnTo>
                      <a:pt x="5259" y="2922"/>
                    </a:lnTo>
                    <a:cubicBezTo>
                      <a:pt x="5626" y="2622"/>
                      <a:pt x="5526" y="2021"/>
                      <a:pt x="5126" y="1821"/>
                    </a:cubicBezTo>
                    <a:lnTo>
                      <a:pt x="923" y="53"/>
                    </a:lnTo>
                    <a:cubicBezTo>
                      <a:pt x="839" y="17"/>
                      <a:pt x="754" y="0"/>
                      <a:pt x="6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7" name="Google Shape;1317;p30"/>
              <p:cNvSpPr/>
              <p:nvPr/>
            </p:nvSpPr>
            <p:spPr>
              <a:xfrm>
                <a:off x="250712" y="2821681"/>
                <a:ext cx="69145" cy="69118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502" extrusionOk="0">
                    <a:moveTo>
                      <a:pt x="1268" y="0"/>
                    </a:moveTo>
                    <a:cubicBezTo>
                      <a:pt x="534" y="0"/>
                      <a:pt x="1" y="534"/>
                      <a:pt x="1" y="1234"/>
                    </a:cubicBezTo>
                    <a:cubicBezTo>
                      <a:pt x="1" y="1968"/>
                      <a:pt x="534" y="2502"/>
                      <a:pt x="1268" y="2502"/>
                    </a:cubicBezTo>
                    <a:cubicBezTo>
                      <a:pt x="1969" y="2502"/>
                      <a:pt x="2502" y="1968"/>
                      <a:pt x="2502" y="1234"/>
                    </a:cubicBezTo>
                    <a:cubicBezTo>
                      <a:pt x="2502" y="534"/>
                      <a:pt x="1935" y="0"/>
                      <a:pt x="12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8" name="Google Shape;1318;p30"/>
              <p:cNvSpPr/>
              <p:nvPr/>
            </p:nvSpPr>
            <p:spPr>
              <a:xfrm>
                <a:off x="394474" y="2956216"/>
                <a:ext cx="85720" cy="8572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3103" extrusionOk="0">
                    <a:moveTo>
                      <a:pt x="1568" y="0"/>
                    </a:moveTo>
                    <a:cubicBezTo>
                      <a:pt x="734" y="0"/>
                      <a:pt x="0" y="701"/>
                      <a:pt x="0" y="1535"/>
                    </a:cubicBezTo>
                    <a:cubicBezTo>
                      <a:pt x="0" y="2369"/>
                      <a:pt x="734" y="3102"/>
                      <a:pt x="1568" y="3102"/>
                    </a:cubicBezTo>
                    <a:cubicBezTo>
                      <a:pt x="2402" y="3102"/>
                      <a:pt x="3102" y="2369"/>
                      <a:pt x="3102" y="1535"/>
                    </a:cubicBezTo>
                    <a:cubicBezTo>
                      <a:pt x="3102" y="667"/>
                      <a:pt x="2402" y="0"/>
                      <a:pt x="15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19" name="Google Shape;1319;p30"/>
            <p:cNvGrpSpPr/>
            <p:nvPr/>
          </p:nvGrpSpPr>
          <p:grpSpPr>
            <a:xfrm>
              <a:off x="313312" y="4328124"/>
              <a:ext cx="609540" cy="583574"/>
              <a:chOff x="3105300" y="593625"/>
              <a:chExt cx="256800" cy="245850"/>
            </a:xfrm>
          </p:grpSpPr>
          <p:sp>
            <p:nvSpPr>
              <p:cNvPr id="1320" name="Google Shape;1320;p30"/>
              <p:cNvSpPr/>
              <p:nvPr/>
            </p:nvSpPr>
            <p:spPr>
              <a:xfrm>
                <a:off x="3130975" y="695850"/>
                <a:ext cx="109875" cy="109875"/>
              </a:xfrm>
              <a:custGeom>
                <a:avLst/>
                <a:gdLst/>
                <a:ahLst/>
                <a:cxnLst/>
                <a:rect l="l" t="t" r="r" b="b"/>
                <a:pathLst>
                  <a:path w="4395" h="4395" extrusionOk="0">
                    <a:moveTo>
                      <a:pt x="1" y="1"/>
                    </a:moveTo>
                    <a:lnTo>
                      <a:pt x="1" y="4394"/>
                    </a:lnTo>
                    <a:lnTo>
                      <a:pt x="4394" y="4394"/>
                    </a:lnTo>
                    <a:lnTo>
                      <a:pt x="4394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1" name="Google Shape;1321;p30"/>
              <p:cNvSpPr/>
              <p:nvPr/>
            </p:nvSpPr>
            <p:spPr>
              <a:xfrm>
                <a:off x="3202300" y="765275"/>
                <a:ext cx="74200" cy="74200"/>
              </a:xfrm>
              <a:custGeom>
                <a:avLst/>
                <a:gdLst/>
                <a:ahLst/>
                <a:cxnLst/>
                <a:rect l="l" t="t" r="r" b="b"/>
                <a:pathLst>
                  <a:path w="2968" h="2968" extrusionOk="0">
                    <a:moveTo>
                      <a:pt x="1" y="1"/>
                    </a:moveTo>
                    <a:lnTo>
                      <a:pt x="1" y="2968"/>
                    </a:lnTo>
                    <a:lnTo>
                      <a:pt x="2968" y="2968"/>
                    </a:lnTo>
                    <a:lnTo>
                      <a:pt x="2968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2" name="Google Shape;1322;p30"/>
              <p:cNvSpPr/>
              <p:nvPr/>
            </p:nvSpPr>
            <p:spPr>
              <a:xfrm>
                <a:off x="3293125" y="652575"/>
                <a:ext cx="68975" cy="68975"/>
              </a:xfrm>
              <a:custGeom>
                <a:avLst/>
                <a:gdLst/>
                <a:ahLst/>
                <a:cxnLst/>
                <a:rect l="l" t="t" r="r" b="b"/>
                <a:pathLst>
                  <a:path w="2759" h="2759" extrusionOk="0">
                    <a:moveTo>
                      <a:pt x="1" y="1"/>
                    </a:moveTo>
                    <a:lnTo>
                      <a:pt x="1" y="2759"/>
                    </a:lnTo>
                    <a:lnTo>
                      <a:pt x="2759" y="2759"/>
                    </a:lnTo>
                    <a:lnTo>
                      <a:pt x="2759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3" name="Google Shape;1323;p30"/>
              <p:cNvSpPr/>
              <p:nvPr/>
            </p:nvSpPr>
            <p:spPr>
              <a:xfrm>
                <a:off x="3105300" y="593625"/>
                <a:ext cx="35675" cy="35675"/>
              </a:xfrm>
              <a:custGeom>
                <a:avLst/>
                <a:gdLst/>
                <a:ahLst/>
                <a:cxnLst/>
                <a:rect l="l" t="t" r="r" b="b"/>
                <a:pathLst>
                  <a:path w="1427" h="1427" extrusionOk="0">
                    <a:moveTo>
                      <a:pt x="0" y="0"/>
                    </a:moveTo>
                    <a:lnTo>
                      <a:pt x="0" y="1427"/>
                    </a:lnTo>
                    <a:lnTo>
                      <a:pt x="1427" y="1427"/>
                    </a:lnTo>
                    <a:lnTo>
                      <a:pt x="1427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_1_1">
    <p:spTree>
      <p:nvGrpSpPr>
        <p:cNvPr id="1" name="Shape 1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5" name="Google Shape;1325;p31"/>
          <p:cNvGrpSpPr/>
          <p:nvPr/>
        </p:nvGrpSpPr>
        <p:grpSpPr>
          <a:xfrm>
            <a:off x="4800605" y="-2897864"/>
            <a:ext cx="8043475" cy="8043475"/>
            <a:chOff x="1241175" y="-1300650"/>
            <a:chExt cx="8043475" cy="8043475"/>
          </a:xfrm>
        </p:grpSpPr>
        <p:sp>
          <p:nvSpPr>
            <p:cNvPr id="1326" name="Google Shape;1326;p31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31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31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31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31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31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31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3" name="Google Shape;1333;p31"/>
          <p:cNvGrpSpPr/>
          <p:nvPr/>
        </p:nvGrpSpPr>
        <p:grpSpPr>
          <a:xfrm>
            <a:off x="151608" y="193697"/>
            <a:ext cx="8393629" cy="4799168"/>
            <a:chOff x="151608" y="193697"/>
            <a:chExt cx="8393629" cy="4799168"/>
          </a:xfrm>
        </p:grpSpPr>
        <p:grpSp>
          <p:nvGrpSpPr>
            <p:cNvPr id="1334" name="Google Shape;1334;p31"/>
            <p:cNvGrpSpPr/>
            <p:nvPr/>
          </p:nvGrpSpPr>
          <p:grpSpPr>
            <a:xfrm>
              <a:off x="507337" y="193699"/>
              <a:ext cx="609540" cy="583574"/>
              <a:chOff x="3105300" y="593625"/>
              <a:chExt cx="256800" cy="245850"/>
            </a:xfrm>
          </p:grpSpPr>
          <p:sp>
            <p:nvSpPr>
              <p:cNvPr id="1335" name="Google Shape;1335;p31"/>
              <p:cNvSpPr/>
              <p:nvPr/>
            </p:nvSpPr>
            <p:spPr>
              <a:xfrm>
                <a:off x="3130975" y="695850"/>
                <a:ext cx="109875" cy="109875"/>
              </a:xfrm>
              <a:custGeom>
                <a:avLst/>
                <a:gdLst/>
                <a:ahLst/>
                <a:cxnLst/>
                <a:rect l="l" t="t" r="r" b="b"/>
                <a:pathLst>
                  <a:path w="4395" h="4395" extrusionOk="0">
                    <a:moveTo>
                      <a:pt x="1" y="1"/>
                    </a:moveTo>
                    <a:lnTo>
                      <a:pt x="1" y="4394"/>
                    </a:lnTo>
                    <a:lnTo>
                      <a:pt x="4394" y="4394"/>
                    </a:lnTo>
                    <a:lnTo>
                      <a:pt x="4394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6" name="Google Shape;1336;p31"/>
              <p:cNvSpPr/>
              <p:nvPr/>
            </p:nvSpPr>
            <p:spPr>
              <a:xfrm>
                <a:off x="3202300" y="765275"/>
                <a:ext cx="74200" cy="74200"/>
              </a:xfrm>
              <a:custGeom>
                <a:avLst/>
                <a:gdLst/>
                <a:ahLst/>
                <a:cxnLst/>
                <a:rect l="l" t="t" r="r" b="b"/>
                <a:pathLst>
                  <a:path w="2968" h="2968" extrusionOk="0">
                    <a:moveTo>
                      <a:pt x="1" y="1"/>
                    </a:moveTo>
                    <a:lnTo>
                      <a:pt x="1" y="2968"/>
                    </a:lnTo>
                    <a:lnTo>
                      <a:pt x="2968" y="2968"/>
                    </a:lnTo>
                    <a:lnTo>
                      <a:pt x="2968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7" name="Google Shape;1337;p31"/>
              <p:cNvSpPr/>
              <p:nvPr/>
            </p:nvSpPr>
            <p:spPr>
              <a:xfrm>
                <a:off x="3293125" y="652575"/>
                <a:ext cx="68975" cy="68975"/>
              </a:xfrm>
              <a:custGeom>
                <a:avLst/>
                <a:gdLst/>
                <a:ahLst/>
                <a:cxnLst/>
                <a:rect l="l" t="t" r="r" b="b"/>
                <a:pathLst>
                  <a:path w="2759" h="2759" extrusionOk="0">
                    <a:moveTo>
                      <a:pt x="1" y="1"/>
                    </a:moveTo>
                    <a:lnTo>
                      <a:pt x="1" y="2759"/>
                    </a:lnTo>
                    <a:lnTo>
                      <a:pt x="2759" y="2759"/>
                    </a:lnTo>
                    <a:lnTo>
                      <a:pt x="2759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8" name="Google Shape;1338;p31"/>
              <p:cNvSpPr/>
              <p:nvPr/>
            </p:nvSpPr>
            <p:spPr>
              <a:xfrm>
                <a:off x="3105300" y="593625"/>
                <a:ext cx="35675" cy="35675"/>
              </a:xfrm>
              <a:custGeom>
                <a:avLst/>
                <a:gdLst/>
                <a:ahLst/>
                <a:cxnLst/>
                <a:rect l="l" t="t" r="r" b="b"/>
                <a:pathLst>
                  <a:path w="1427" h="1427" extrusionOk="0">
                    <a:moveTo>
                      <a:pt x="0" y="0"/>
                    </a:moveTo>
                    <a:lnTo>
                      <a:pt x="0" y="1427"/>
                    </a:lnTo>
                    <a:lnTo>
                      <a:pt x="1427" y="1427"/>
                    </a:lnTo>
                    <a:lnTo>
                      <a:pt x="1427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39" name="Google Shape;1339;p31"/>
            <p:cNvGrpSpPr/>
            <p:nvPr/>
          </p:nvGrpSpPr>
          <p:grpSpPr>
            <a:xfrm>
              <a:off x="7913328" y="1157702"/>
              <a:ext cx="631910" cy="457789"/>
              <a:chOff x="691339" y="-641130"/>
              <a:chExt cx="254310" cy="184228"/>
            </a:xfrm>
          </p:grpSpPr>
          <p:sp>
            <p:nvSpPr>
              <p:cNvPr id="1340" name="Google Shape;1340;p31"/>
              <p:cNvSpPr/>
              <p:nvPr/>
            </p:nvSpPr>
            <p:spPr>
              <a:xfrm>
                <a:off x="888549" y="-641130"/>
                <a:ext cx="57100" cy="57100"/>
              </a:xfrm>
              <a:custGeom>
                <a:avLst/>
                <a:gdLst/>
                <a:ahLst/>
                <a:cxnLst/>
                <a:rect l="l" t="t" r="r" b="b"/>
                <a:pathLst>
                  <a:path w="2284" h="2284" extrusionOk="0">
                    <a:moveTo>
                      <a:pt x="1" y="1"/>
                    </a:moveTo>
                    <a:lnTo>
                      <a:pt x="1" y="2283"/>
                    </a:lnTo>
                    <a:lnTo>
                      <a:pt x="2283" y="2283"/>
                    </a:lnTo>
                    <a:lnTo>
                      <a:pt x="2283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1" name="Google Shape;1341;p31"/>
              <p:cNvSpPr/>
              <p:nvPr/>
            </p:nvSpPr>
            <p:spPr>
              <a:xfrm>
                <a:off x="691339" y="-590527"/>
                <a:ext cx="103700" cy="104150"/>
              </a:xfrm>
              <a:custGeom>
                <a:avLst/>
                <a:gdLst/>
                <a:ahLst/>
                <a:cxnLst/>
                <a:rect l="l" t="t" r="r" b="b"/>
                <a:pathLst>
                  <a:path w="4148" h="4166" extrusionOk="0">
                    <a:moveTo>
                      <a:pt x="1" y="0"/>
                    </a:moveTo>
                    <a:lnTo>
                      <a:pt x="1" y="4166"/>
                    </a:lnTo>
                    <a:lnTo>
                      <a:pt x="4147" y="4166"/>
                    </a:lnTo>
                    <a:lnTo>
                      <a:pt x="4147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2" name="Google Shape;1342;p31"/>
              <p:cNvSpPr/>
              <p:nvPr/>
            </p:nvSpPr>
            <p:spPr>
              <a:xfrm>
                <a:off x="753639" y="-528252"/>
                <a:ext cx="71350" cy="71350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2854" extrusionOk="0">
                    <a:moveTo>
                      <a:pt x="1" y="1"/>
                    </a:moveTo>
                    <a:lnTo>
                      <a:pt x="1" y="2854"/>
                    </a:lnTo>
                    <a:lnTo>
                      <a:pt x="2854" y="2854"/>
                    </a:lnTo>
                    <a:lnTo>
                      <a:pt x="2854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43" name="Google Shape;1343;p31"/>
            <p:cNvGrpSpPr/>
            <p:nvPr/>
          </p:nvGrpSpPr>
          <p:grpSpPr>
            <a:xfrm>
              <a:off x="342634" y="4343584"/>
              <a:ext cx="648306" cy="649281"/>
              <a:chOff x="5022684" y="4300597"/>
              <a:chExt cx="648306" cy="649281"/>
            </a:xfrm>
          </p:grpSpPr>
          <p:sp>
            <p:nvSpPr>
              <p:cNvPr id="1344" name="Google Shape;1344;p31"/>
              <p:cNvSpPr/>
              <p:nvPr/>
            </p:nvSpPr>
            <p:spPr>
              <a:xfrm>
                <a:off x="5022684" y="4300597"/>
                <a:ext cx="235516" cy="235528"/>
              </a:xfrm>
              <a:custGeom>
                <a:avLst/>
                <a:gdLst/>
                <a:ahLst/>
                <a:cxnLst/>
                <a:rect l="l" t="t" r="r" b="b"/>
                <a:pathLst>
                  <a:path w="4851" h="4851" extrusionOk="0">
                    <a:moveTo>
                      <a:pt x="0" y="1"/>
                    </a:moveTo>
                    <a:lnTo>
                      <a:pt x="0" y="4851"/>
                    </a:lnTo>
                    <a:lnTo>
                      <a:pt x="4850" y="4851"/>
                    </a:lnTo>
                    <a:lnTo>
                      <a:pt x="4850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5" name="Google Shape;1345;p31"/>
              <p:cNvSpPr/>
              <p:nvPr/>
            </p:nvSpPr>
            <p:spPr>
              <a:xfrm>
                <a:off x="5157512" y="4434502"/>
                <a:ext cx="166235" cy="166292"/>
              </a:xfrm>
              <a:custGeom>
                <a:avLst/>
                <a:gdLst/>
                <a:ahLst/>
                <a:cxnLst/>
                <a:rect l="l" t="t" r="r" b="b"/>
                <a:pathLst>
                  <a:path w="3424" h="3425" extrusionOk="0">
                    <a:moveTo>
                      <a:pt x="0" y="1"/>
                    </a:moveTo>
                    <a:lnTo>
                      <a:pt x="0" y="3424"/>
                    </a:lnTo>
                    <a:lnTo>
                      <a:pt x="3424" y="3424"/>
                    </a:lnTo>
                    <a:lnTo>
                      <a:pt x="3424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6" name="Google Shape;1346;p31"/>
              <p:cNvSpPr/>
              <p:nvPr/>
            </p:nvSpPr>
            <p:spPr>
              <a:xfrm>
                <a:off x="5569375" y="4434502"/>
                <a:ext cx="101615" cy="101620"/>
              </a:xfrm>
              <a:custGeom>
                <a:avLst/>
                <a:gdLst/>
                <a:ahLst/>
                <a:cxnLst/>
                <a:rect l="l" t="t" r="r" b="b"/>
                <a:pathLst>
                  <a:path w="2093" h="2093" extrusionOk="0">
                    <a:moveTo>
                      <a:pt x="0" y="1"/>
                    </a:moveTo>
                    <a:lnTo>
                      <a:pt x="0" y="2093"/>
                    </a:lnTo>
                    <a:lnTo>
                      <a:pt x="2093" y="2093"/>
                    </a:lnTo>
                    <a:lnTo>
                      <a:pt x="2093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7" name="Google Shape;1347;p31"/>
              <p:cNvSpPr/>
              <p:nvPr/>
            </p:nvSpPr>
            <p:spPr>
              <a:xfrm>
                <a:off x="5294185" y="4811309"/>
                <a:ext cx="138562" cy="138569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2854" extrusionOk="0">
                    <a:moveTo>
                      <a:pt x="0" y="0"/>
                    </a:moveTo>
                    <a:lnTo>
                      <a:pt x="0" y="2853"/>
                    </a:lnTo>
                    <a:lnTo>
                      <a:pt x="2853" y="2853"/>
                    </a:lnTo>
                    <a:lnTo>
                      <a:pt x="2853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48" name="Google Shape;1348;p31"/>
            <p:cNvSpPr/>
            <p:nvPr/>
          </p:nvSpPr>
          <p:spPr>
            <a:xfrm>
              <a:off x="7913330" y="193697"/>
              <a:ext cx="175087" cy="191303"/>
            </a:xfrm>
            <a:custGeom>
              <a:avLst/>
              <a:gdLst/>
              <a:ahLst/>
              <a:cxnLst/>
              <a:rect l="l" t="t" r="r" b="b"/>
              <a:pathLst>
                <a:path w="6338" h="6925" extrusionOk="0">
                  <a:moveTo>
                    <a:pt x="749" y="0"/>
                  </a:moveTo>
                  <a:cubicBezTo>
                    <a:pt x="358" y="0"/>
                    <a:pt x="0" y="307"/>
                    <a:pt x="0" y="708"/>
                  </a:cubicBezTo>
                  <a:lnTo>
                    <a:pt x="0" y="6179"/>
                  </a:lnTo>
                  <a:cubicBezTo>
                    <a:pt x="0" y="6626"/>
                    <a:pt x="351" y="6925"/>
                    <a:pt x="737" y="6925"/>
                  </a:cubicBezTo>
                  <a:cubicBezTo>
                    <a:pt x="870" y="6925"/>
                    <a:pt x="1006" y="6890"/>
                    <a:pt x="1134" y="6813"/>
                  </a:cubicBezTo>
                  <a:lnTo>
                    <a:pt x="5838" y="4111"/>
                  </a:lnTo>
                  <a:cubicBezTo>
                    <a:pt x="6338" y="3811"/>
                    <a:pt x="6338" y="3077"/>
                    <a:pt x="5838" y="2810"/>
                  </a:cubicBezTo>
                  <a:lnTo>
                    <a:pt x="1134" y="108"/>
                  </a:lnTo>
                  <a:cubicBezTo>
                    <a:pt x="1010" y="34"/>
                    <a:pt x="878" y="0"/>
                    <a:pt x="7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49" name="Google Shape;1349;p31"/>
            <p:cNvGrpSpPr/>
            <p:nvPr/>
          </p:nvGrpSpPr>
          <p:grpSpPr>
            <a:xfrm>
              <a:off x="151608" y="1402587"/>
              <a:ext cx="355724" cy="1888212"/>
              <a:chOff x="124471" y="1153724"/>
              <a:chExt cx="355724" cy="1888212"/>
            </a:xfrm>
          </p:grpSpPr>
          <p:sp>
            <p:nvSpPr>
              <p:cNvPr id="1350" name="Google Shape;1350;p31"/>
              <p:cNvSpPr/>
              <p:nvPr/>
            </p:nvSpPr>
            <p:spPr>
              <a:xfrm>
                <a:off x="224005" y="1153724"/>
                <a:ext cx="15691" cy="212906"/>
              </a:xfrm>
              <a:custGeom>
                <a:avLst/>
                <a:gdLst/>
                <a:ahLst/>
                <a:cxnLst/>
                <a:rect l="l" t="t" r="r" b="b"/>
                <a:pathLst>
                  <a:path w="568" h="7707" extrusionOk="0">
                    <a:moveTo>
                      <a:pt x="267" y="1"/>
                    </a:moveTo>
                    <a:cubicBezTo>
                      <a:pt x="100" y="1"/>
                      <a:pt x="0" y="101"/>
                      <a:pt x="0" y="268"/>
                    </a:cubicBezTo>
                    <a:lnTo>
                      <a:pt x="0" y="7406"/>
                    </a:lnTo>
                    <a:cubicBezTo>
                      <a:pt x="0" y="7573"/>
                      <a:pt x="100" y="7706"/>
                      <a:pt x="267" y="7706"/>
                    </a:cubicBezTo>
                    <a:cubicBezTo>
                      <a:pt x="400" y="7706"/>
                      <a:pt x="534" y="7573"/>
                      <a:pt x="567" y="7406"/>
                    </a:cubicBezTo>
                    <a:lnTo>
                      <a:pt x="567" y="268"/>
                    </a:lnTo>
                    <a:cubicBezTo>
                      <a:pt x="567" y="101"/>
                      <a:pt x="434" y="1"/>
                      <a:pt x="2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1" name="Google Shape;1351;p31"/>
              <p:cNvSpPr/>
              <p:nvPr/>
            </p:nvSpPr>
            <p:spPr>
              <a:xfrm>
                <a:off x="124471" y="1251407"/>
                <a:ext cx="212906" cy="15691"/>
              </a:xfrm>
              <a:custGeom>
                <a:avLst/>
                <a:gdLst/>
                <a:ahLst/>
                <a:cxnLst/>
                <a:rect l="l" t="t" r="r" b="b"/>
                <a:pathLst>
                  <a:path w="7707" h="568" extrusionOk="0">
                    <a:moveTo>
                      <a:pt x="301" y="1"/>
                    </a:moveTo>
                    <a:cubicBezTo>
                      <a:pt x="134" y="1"/>
                      <a:pt x="1" y="134"/>
                      <a:pt x="1" y="301"/>
                    </a:cubicBezTo>
                    <a:cubicBezTo>
                      <a:pt x="1" y="468"/>
                      <a:pt x="134" y="568"/>
                      <a:pt x="301" y="568"/>
                    </a:cubicBezTo>
                    <a:lnTo>
                      <a:pt x="7439" y="568"/>
                    </a:lnTo>
                    <a:cubicBezTo>
                      <a:pt x="7606" y="568"/>
                      <a:pt x="7706" y="468"/>
                      <a:pt x="7706" y="301"/>
                    </a:cubicBezTo>
                    <a:cubicBezTo>
                      <a:pt x="7706" y="101"/>
                      <a:pt x="7606" y="1"/>
                      <a:pt x="74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2" name="Google Shape;1352;p31"/>
              <p:cNvSpPr/>
              <p:nvPr/>
            </p:nvSpPr>
            <p:spPr>
              <a:xfrm>
                <a:off x="323843" y="1395556"/>
                <a:ext cx="155446" cy="160916"/>
              </a:xfrm>
              <a:custGeom>
                <a:avLst/>
                <a:gdLst/>
                <a:ahLst/>
                <a:cxnLst/>
                <a:rect l="l" t="t" r="r" b="b"/>
                <a:pathLst>
                  <a:path w="5627" h="5825" extrusionOk="0">
                    <a:moveTo>
                      <a:pt x="673" y="0"/>
                    </a:moveTo>
                    <a:cubicBezTo>
                      <a:pt x="305" y="0"/>
                      <a:pt x="1" y="343"/>
                      <a:pt x="55" y="754"/>
                    </a:cubicBezTo>
                    <a:lnTo>
                      <a:pt x="623" y="5290"/>
                    </a:lnTo>
                    <a:cubicBezTo>
                      <a:pt x="669" y="5613"/>
                      <a:pt x="955" y="5825"/>
                      <a:pt x="1248" y="5825"/>
                    </a:cubicBezTo>
                    <a:cubicBezTo>
                      <a:pt x="1378" y="5825"/>
                      <a:pt x="1510" y="5783"/>
                      <a:pt x="1623" y="5690"/>
                    </a:cubicBezTo>
                    <a:lnTo>
                      <a:pt x="5259" y="2922"/>
                    </a:lnTo>
                    <a:cubicBezTo>
                      <a:pt x="5626" y="2622"/>
                      <a:pt x="5526" y="2021"/>
                      <a:pt x="5126" y="1821"/>
                    </a:cubicBezTo>
                    <a:lnTo>
                      <a:pt x="923" y="53"/>
                    </a:lnTo>
                    <a:cubicBezTo>
                      <a:pt x="839" y="17"/>
                      <a:pt x="754" y="0"/>
                      <a:pt x="6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3" name="Google Shape;1353;p31"/>
              <p:cNvSpPr/>
              <p:nvPr/>
            </p:nvSpPr>
            <p:spPr>
              <a:xfrm>
                <a:off x="250712" y="2821681"/>
                <a:ext cx="69145" cy="69118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502" extrusionOk="0">
                    <a:moveTo>
                      <a:pt x="1268" y="0"/>
                    </a:moveTo>
                    <a:cubicBezTo>
                      <a:pt x="534" y="0"/>
                      <a:pt x="1" y="534"/>
                      <a:pt x="1" y="1234"/>
                    </a:cubicBezTo>
                    <a:cubicBezTo>
                      <a:pt x="1" y="1968"/>
                      <a:pt x="534" y="2502"/>
                      <a:pt x="1268" y="2502"/>
                    </a:cubicBezTo>
                    <a:cubicBezTo>
                      <a:pt x="1969" y="2502"/>
                      <a:pt x="2502" y="1968"/>
                      <a:pt x="2502" y="1234"/>
                    </a:cubicBezTo>
                    <a:cubicBezTo>
                      <a:pt x="2502" y="534"/>
                      <a:pt x="1935" y="0"/>
                      <a:pt x="12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4" name="Google Shape;1354;p31"/>
              <p:cNvSpPr/>
              <p:nvPr/>
            </p:nvSpPr>
            <p:spPr>
              <a:xfrm>
                <a:off x="394474" y="2956216"/>
                <a:ext cx="85720" cy="8572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3103" extrusionOk="0">
                    <a:moveTo>
                      <a:pt x="1568" y="0"/>
                    </a:moveTo>
                    <a:cubicBezTo>
                      <a:pt x="734" y="0"/>
                      <a:pt x="0" y="701"/>
                      <a:pt x="0" y="1535"/>
                    </a:cubicBezTo>
                    <a:cubicBezTo>
                      <a:pt x="0" y="2369"/>
                      <a:pt x="734" y="3102"/>
                      <a:pt x="1568" y="3102"/>
                    </a:cubicBezTo>
                    <a:cubicBezTo>
                      <a:pt x="2402" y="3102"/>
                      <a:pt x="3102" y="2369"/>
                      <a:pt x="3102" y="1535"/>
                    </a:cubicBezTo>
                    <a:cubicBezTo>
                      <a:pt x="3102" y="667"/>
                      <a:pt x="2402" y="0"/>
                      <a:pt x="15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55" name="Google Shape;1355;p31"/>
            <p:cNvGrpSpPr/>
            <p:nvPr/>
          </p:nvGrpSpPr>
          <p:grpSpPr>
            <a:xfrm>
              <a:off x="5669774" y="4743018"/>
              <a:ext cx="229483" cy="220256"/>
              <a:chOff x="250712" y="2821681"/>
              <a:chExt cx="229483" cy="220256"/>
            </a:xfrm>
          </p:grpSpPr>
          <p:sp>
            <p:nvSpPr>
              <p:cNvPr id="1356" name="Google Shape;1356;p31"/>
              <p:cNvSpPr/>
              <p:nvPr/>
            </p:nvSpPr>
            <p:spPr>
              <a:xfrm>
                <a:off x="250712" y="2821681"/>
                <a:ext cx="69145" cy="69118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502" extrusionOk="0">
                    <a:moveTo>
                      <a:pt x="1268" y="0"/>
                    </a:moveTo>
                    <a:cubicBezTo>
                      <a:pt x="534" y="0"/>
                      <a:pt x="1" y="534"/>
                      <a:pt x="1" y="1234"/>
                    </a:cubicBezTo>
                    <a:cubicBezTo>
                      <a:pt x="1" y="1968"/>
                      <a:pt x="534" y="2502"/>
                      <a:pt x="1268" y="2502"/>
                    </a:cubicBezTo>
                    <a:cubicBezTo>
                      <a:pt x="1969" y="2502"/>
                      <a:pt x="2502" y="1968"/>
                      <a:pt x="2502" y="1234"/>
                    </a:cubicBezTo>
                    <a:cubicBezTo>
                      <a:pt x="2502" y="534"/>
                      <a:pt x="1935" y="0"/>
                      <a:pt x="12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7" name="Google Shape;1357;p31"/>
              <p:cNvSpPr/>
              <p:nvPr/>
            </p:nvSpPr>
            <p:spPr>
              <a:xfrm>
                <a:off x="394474" y="2956216"/>
                <a:ext cx="85720" cy="8572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3103" extrusionOk="0">
                    <a:moveTo>
                      <a:pt x="1568" y="0"/>
                    </a:moveTo>
                    <a:cubicBezTo>
                      <a:pt x="734" y="0"/>
                      <a:pt x="0" y="701"/>
                      <a:pt x="0" y="1535"/>
                    </a:cubicBezTo>
                    <a:cubicBezTo>
                      <a:pt x="0" y="2369"/>
                      <a:pt x="734" y="3102"/>
                      <a:pt x="1568" y="3102"/>
                    </a:cubicBezTo>
                    <a:cubicBezTo>
                      <a:pt x="2402" y="3102"/>
                      <a:pt x="3102" y="2369"/>
                      <a:pt x="3102" y="1535"/>
                    </a:cubicBezTo>
                    <a:cubicBezTo>
                      <a:pt x="3102" y="667"/>
                      <a:pt x="2402" y="0"/>
                      <a:pt x="15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358" name="Google Shape;1358;p31"/>
          <p:cNvGrpSpPr/>
          <p:nvPr/>
        </p:nvGrpSpPr>
        <p:grpSpPr>
          <a:xfrm>
            <a:off x="8758502" y="3301184"/>
            <a:ext cx="232368" cy="973684"/>
            <a:chOff x="6656577" y="3252597"/>
            <a:chExt cx="232368" cy="973684"/>
          </a:xfrm>
        </p:grpSpPr>
        <p:sp>
          <p:nvSpPr>
            <p:cNvPr id="1359" name="Google Shape;1359;p31"/>
            <p:cNvSpPr/>
            <p:nvPr/>
          </p:nvSpPr>
          <p:spPr>
            <a:xfrm>
              <a:off x="6797232" y="325259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69" y="3937"/>
                    <a:pt x="3936" y="3069"/>
                    <a:pt x="3936" y="1969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31"/>
            <p:cNvSpPr/>
            <p:nvPr/>
          </p:nvSpPr>
          <p:spPr>
            <a:xfrm>
              <a:off x="6797232" y="3434438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69" y="3936"/>
                    <a:pt x="3936" y="3036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31"/>
            <p:cNvSpPr/>
            <p:nvPr/>
          </p:nvSpPr>
          <p:spPr>
            <a:xfrm>
              <a:off x="6797232" y="361704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69" y="3936"/>
                    <a:pt x="3936" y="3036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31"/>
            <p:cNvSpPr/>
            <p:nvPr/>
          </p:nvSpPr>
          <p:spPr>
            <a:xfrm>
              <a:off x="6656577" y="325259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36" y="3937"/>
                    <a:pt x="3937" y="3069"/>
                    <a:pt x="3937" y="1969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31"/>
            <p:cNvSpPr/>
            <p:nvPr/>
          </p:nvSpPr>
          <p:spPr>
            <a:xfrm>
              <a:off x="6656577" y="3434438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36" y="3936"/>
                    <a:pt x="3937" y="3036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31"/>
            <p:cNvSpPr/>
            <p:nvPr/>
          </p:nvSpPr>
          <p:spPr>
            <a:xfrm>
              <a:off x="6656577" y="361704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36" y="3936"/>
                    <a:pt x="3937" y="3036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31"/>
            <p:cNvSpPr/>
            <p:nvPr/>
          </p:nvSpPr>
          <p:spPr>
            <a:xfrm>
              <a:off x="6797232" y="376935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69" y="3936"/>
                    <a:pt x="3936" y="3069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31"/>
            <p:cNvSpPr/>
            <p:nvPr/>
          </p:nvSpPr>
          <p:spPr>
            <a:xfrm>
              <a:off x="6797232" y="3951936"/>
              <a:ext cx="91712" cy="91736"/>
            </a:xfrm>
            <a:custGeom>
              <a:avLst/>
              <a:gdLst/>
              <a:ahLst/>
              <a:cxnLst/>
              <a:rect l="l" t="t" r="r" b="b"/>
              <a:pathLst>
                <a:path w="3937" h="3938" extrusionOk="0">
                  <a:moveTo>
                    <a:pt x="1968" y="1"/>
                  </a:moveTo>
                  <a:cubicBezTo>
                    <a:pt x="901" y="1"/>
                    <a:pt x="0" y="902"/>
                    <a:pt x="0" y="1969"/>
                  </a:cubicBezTo>
                  <a:cubicBezTo>
                    <a:pt x="0" y="3070"/>
                    <a:pt x="901" y="3937"/>
                    <a:pt x="1968" y="3937"/>
                  </a:cubicBezTo>
                  <a:cubicBezTo>
                    <a:pt x="3069" y="3937"/>
                    <a:pt x="3936" y="3070"/>
                    <a:pt x="3936" y="1969"/>
                  </a:cubicBezTo>
                  <a:cubicBezTo>
                    <a:pt x="3936" y="902"/>
                    <a:pt x="3069" y="1"/>
                    <a:pt x="1968" y="1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31"/>
            <p:cNvSpPr/>
            <p:nvPr/>
          </p:nvSpPr>
          <p:spPr>
            <a:xfrm>
              <a:off x="6798001" y="4135338"/>
              <a:ext cx="90944" cy="90944"/>
            </a:xfrm>
            <a:custGeom>
              <a:avLst/>
              <a:gdLst/>
              <a:ahLst/>
              <a:cxnLst/>
              <a:rect l="l" t="t" r="r" b="b"/>
              <a:pathLst>
                <a:path w="3904" h="3904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cubicBezTo>
                    <a:pt x="0" y="3036"/>
                    <a:pt x="868" y="3903"/>
                    <a:pt x="1935" y="3903"/>
                  </a:cubicBezTo>
                  <a:cubicBezTo>
                    <a:pt x="3036" y="3903"/>
                    <a:pt x="3903" y="3036"/>
                    <a:pt x="3903" y="1935"/>
                  </a:cubicBezTo>
                  <a:cubicBezTo>
                    <a:pt x="3903" y="868"/>
                    <a:pt x="3036" y="0"/>
                    <a:pt x="1935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31"/>
            <p:cNvSpPr/>
            <p:nvPr/>
          </p:nvSpPr>
          <p:spPr>
            <a:xfrm>
              <a:off x="6656577" y="376935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36" y="3936"/>
                    <a:pt x="3937" y="3069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31"/>
            <p:cNvSpPr/>
            <p:nvPr/>
          </p:nvSpPr>
          <p:spPr>
            <a:xfrm>
              <a:off x="6656577" y="3951936"/>
              <a:ext cx="91712" cy="91736"/>
            </a:xfrm>
            <a:custGeom>
              <a:avLst/>
              <a:gdLst/>
              <a:ahLst/>
              <a:cxnLst/>
              <a:rect l="l" t="t" r="r" b="b"/>
              <a:pathLst>
                <a:path w="3937" h="3938" extrusionOk="0">
                  <a:moveTo>
                    <a:pt x="1968" y="1"/>
                  </a:moveTo>
                  <a:cubicBezTo>
                    <a:pt x="901" y="1"/>
                    <a:pt x="0" y="902"/>
                    <a:pt x="0" y="1969"/>
                  </a:cubicBezTo>
                  <a:cubicBezTo>
                    <a:pt x="0" y="3070"/>
                    <a:pt x="901" y="3937"/>
                    <a:pt x="1968" y="3937"/>
                  </a:cubicBezTo>
                  <a:cubicBezTo>
                    <a:pt x="3036" y="3937"/>
                    <a:pt x="3937" y="3070"/>
                    <a:pt x="3937" y="1969"/>
                  </a:cubicBezTo>
                  <a:cubicBezTo>
                    <a:pt x="3937" y="902"/>
                    <a:pt x="3036" y="1"/>
                    <a:pt x="1968" y="1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31"/>
            <p:cNvSpPr/>
            <p:nvPr/>
          </p:nvSpPr>
          <p:spPr>
            <a:xfrm>
              <a:off x="6656577" y="4135338"/>
              <a:ext cx="91712" cy="90944"/>
            </a:xfrm>
            <a:custGeom>
              <a:avLst/>
              <a:gdLst/>
              <a:ahLst/>
              <a:cxnLst/>
              <a:rect l="l" t="t" r="r" b="b"/>
              <a:pathLst>
                <a:path w="3937" h="3904" extrusionOk="0">
                  <a:moveTo>
                    <a:pt x="1968" y="0"/>
                  </a:moveTo>
                  <a:cubicBezTo>
                    <a:pt x="901" y="0"/>
                    <a:pt x="0" y="868"/>
                    <a:pt x="0" y="1935"/>
                  </a:cubicBezTo>
                  <a:cubicBezTo>
                    <a:pt x="0" y="3036"/>
                    <a:pt x="868" y="3903"/>
                    <a:pt x="1968" y="3903"/>
                  </a:cubicBezTo>
                  <a:cubicBezTo>
                    <a:pt x="3069" y="3903"/>
                    <a:pt x="3937" y="3036"/>
                    <a:pt x="3937" y="1935"/>
                  </a:cubicBezTo>
                  <a:cubicBezTo>
                    <a:pt x="3937" y="868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"/>
          <p:cNvSpPr txBox="1">
            <a:spLocks noGrp="1"/>
          </p:cNvSpPr>
          <p:nvPr>
            <p:ph type="title"/>
          </p:nvPr>
        </p:nvSpPr>
        <p:spPr>
          <a:xfrm>
            <a:off x="728363" y="2063200"/>
            <a:ext cx="3520200" cy="154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5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9" name="Google Shape;59;p3"/>
          <p:cNvSpPr txBox="1">
            <a:spLocks noGrp="1"/>
          </p:cNvSpPr>
          <p:nvPr>
            <p:ph type="title" idx="2" hasCustomPrompt="1"/>
          </p:nvPr>
        </p:nvSpPr>
        <p:spPr>
          <a:xfrm>
            <a:off x="1736363" y="1231507"/>
            <a:ext cx="1504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0" name="Google Shape;60;p3"/>
          <p:cNvSpPr txBox="1">
            <a:spLocks noGrp="1"/>
          </p:cNvSpPr>
          <p:nvPr>
            <p:ph type="subTitle" idx="1"/>
          </p:nvPr>
        </p:nvSpPr>
        <p:spPr>
          <a:xfrm>
            <a:off x="728363" y="3604718"/>
            <a:ext cx="3520200" cy="40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61" name="Google Shape;61;p3"/>
          <p:cNvGrpSpPr/>
          <p:nvPr/>
        </p:nvGrpSpPr>
        <p:grpSpPr>
          <a:xfrm>
            <a:off x="107062" y="345649"/>
            <a:ext cx="5576778" cy="4450078"/>
            <a:chOff x="107062" y="345649"/>
            <a:chExt cx="5576778" cy="4450078"/>
          </a:xfrm>
        </p:grpSpPr>
        <p:grpSp>
          <p:nvGrpSpPr>
            <p:cNvPr id="62" name="Google Shape;62;p3"/>
            <p:cNvGrpSpPr/>
            <p:nvPr/>
          </p:nvGrpSpPr>
          <p:grpSpPr>
            <a:xfrm>
              <a:off x="5035534" y="4146447"/>
              <a:ext cx="648306" cy="649281"/>
              <a:chOff x="5022684" y="4300597"/>
              <a:chExt cx="648306" cy="649281"/>
            </a:xfrm>
          </p:grpSpPr>
          <p:sp>
            <p:nvSpPr>
              <p:cNvPr id="63" name="Google Shape;63;p3"/>
              <p:cNvSpPr/>
              <p:nvPr/>
            </p:nvSpPr>
            <p:spPr>
              <a:xfrm>
                <a:off x="5022684" y="4300597"/>
                <a:ext cx="235516" cy="235528"/>
              </a:xfrm>
              <a:custGeom>
                <a:avLst/>
                <a:gdLst/>
                <a:ahLst/>
                <a:cxnLst/>
                <a:rect l="l" t="t" r="r" b="b"/>
                <a:pathLst>
                  <a:path w="4851" h="4851" extrusionOk="0">
                    <a:moveTo>
                      <a:pt x="0" y="1"/>
                    </a:moveTo>
                    <a:lnTo>
                      <a:pt x="0" y="4851"/>
                    </a:lnTo>
                    <a:lnTo>
                      <a:pt x="4850" y="4851"/>
                    </a:lnTo>
                    <a:lnTo>
                      <a:pt x="4850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3"/>
              <p:cNvSpPr/>
              <p:nvPr/>
            </p:nvSpPr>
            <p:spPr>
              <a:xfrm>
                <a:off x="5157512" y="4434502"/>
                <a:ext cx="166235" cy="166292"/>
              </a:xfrm>
              <a:custGeom>
                <a:avLst/>
                <a:gdLst/>
                <a:ahLst/>
                <a:cxnLst/>
                <a:rect l="l" t="t" r="r" b="b"/>
                <a:pathLst>
                  <a:path w="3424" h="3425" extrusionOk="0">
                    <a:moveTo>
                      <a:pt x="0" y="1"/>
                    </a:moveTo>
                    <a:lnTo>
                      <a:pt x="0" y="3424"/>
                    </a:lnTo>
                    <a:lnTo>
                      <a:pt x="3424" y="3424"/>
                    </a:lnTo>
                    <a:lnTo>
                      <a:pt x="3424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3"/>
              <p:cNvSpPr/>
              <p:nvPr/>
            </p:nvSpPr>
            <p:spPr>
              <a:xfrm>
                <a:off x="5569375" y="4434502"/>
                <a:ext cx="101615" cy="101620"/>
              </a:xfrm>
              <a:custGeom>
                <a:avLst/>
                <a:gdLst/>
                <a:ahLst/>
                <a:cxnLst/>
                <a:rect l="l" t="t" r="r" b="b"/>
                <a:pathLst>
                  <a:path w="2093" h="2093" extrusionOk="0">
                    <a:moveTo>
                      <a:pt x="0" y="1"/>
                    </a:moveTo>
                    <a:lnTo>
                      <a:pt x="0" y="2093"/>
                    </a:lnTo>
                    <a:lnTo>
                      <a:pt x="2093" y="2093"/>
                    </a:lnTo>
                    <a:lnTo>
                      <a:pt x="2093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5294185" y="4811309"/>
                <a:ext cx="138562" cy="138569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2854" extrusionOk="0">
                    <a:moveTo>
                      <a:pt x="0" y="0"/>
                    </a:moveTo>
                    <a:lnTo>
                      <a:pt x="0" y="2853"/>
                    </a:lnTo>
                    <a:lnTo>
                      <a:pt x="2853" y="2853"/>
                    </a:lnTo>
                    <a:lnTo>
                      <a:pt x="2853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198627" y="452709"/>
              <a:ext cx="232368" cy="973684"/>
              <a:chOff x="6656577" y="3252597"/>
              <a:chExt cx="232368" cy="973684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6797232" y="325259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69" y="3937"/>
                      <a:pt x="3936" y="3069"/>
                      <a:pt x="3936" y="1969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6797232" y="3434438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69" y="3936"/>
                      <a:pt x="3936" y="3036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6797232" y="361704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69" y="3936"/>
                      <a:pt x="3936" y="3036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3"/>
              <p:cNvSpPr/>
              <p:nvPr/>
            </p:nvSpPr>
            <p:spPr>
              <a:xfrm>
                <a:off x="6656577" y="325259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36" y="3937"/>
                      <a:pt x="3937" y="3069"/>
                      <a:pt x="3937" y="1969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3"/>
              <p:cNvSpPr/>
              <p:nvPr/>
            </p:nvSpPr>
            <p:spPr>
              <a:xfrm>
                <a:off x="6656577" y="3434438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36" y="3936"/>
                      <a:pt x="3937" y="3036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6656577" y="361704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36" y="3936"/>
                      <a:pt x="3937" y="3036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6797232" y="376935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69" y="3936"/>
                      <a:pt x="3936" y="3069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6797232" y="3951936"/>
                <a:ext cx="91712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8" extrusionOk="0">
                    <a:moveTo>
                      <a:pt x="1968" y="1"/>
                    </a:moveTo>
                    <a:cubicBezTo>
                      <a:pt x="901" y="1"/>
                      <a:pt x="0" y="902"/>
                      <a:pt x="0" y="1969"/>
                    </a:cubicBezTo>
                    <a:cubicBezTo>
                      <a:pt x="0" y="3070"/>
                      <a:pt x="901" y="3937"/>
                      <a:pt x="1968" y="3937"/>
                    </a:cubicBezTo>
                    <a:cubicBezTo>
                      <a:pt x="3069" y="3937"/>
                      <a:pt x="3936" y="3070"/>
                      <a:pt x="3936" y="1969"/>
                    </a:cubicBezTo>
                    <a:cubicBezTo>
                      <a:pt x="3936" y="902"/>
                      <a:pt x="3069" y="1"/>
                      <a:pt x="1968" y="1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3"/>
              <p:cNvSpPr/>
              <p:nvPr/>
            </p:nvSpPr>
            <p:spPr>
              <a:xfrm>
                <a:off x="6798001" y="4135338"/>
                <a:ext cx="90944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3904" extrusionOk="0">
                    <a:moveTo>
                      <a:pt x="1935" y="0"/>
                    </a:moveTo>
                    <a:cubicBezTo>
                      <a:pt x="868" y="0"/>
                      <a:pt x="0" y="868"/>
                      <a:pt x="0" y="1935"/>
                    </a:cubicBezTo>
                    <a:cubicBezTo>
                      <a:pt x="0" y="3036"/>
                      <a:pt x="868" y="3903"/>
                      <a:pt x="1935" y="3903"/>
                    </a:cubicBezTo>
                    <a:cubicBezTo>
                      <a:pt x="3036" y="3903"/>
                      <a:pt x="3903" y="3036"/>
                      <a:pt x="3903" y="1935"/>
                    </a:cubicBezTo>
                    <a:cubicBezTo>
                      <a:pt x="3903" y="868"/>
                      <a:pt x="3036" y="0"/>
                      <a:pt x="1935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3"/>
              <p:cNvSpPr/>
              <p:nvPr/>
            </p:nvSpPr>
            <p:spPr>
              <a:xfrm>
                <a:off x="6656577" y="376935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36" y="3936"/>
                      <a:pt x="3937" y="3069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6656577" y="3951936"/>
                <a:ext cx="91712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8" extrusionOk="0">
                    <a:moveTo>
                      <a:pt x="1968" y="1"/>
                    </a:moveTo>
                    <a:cubicBezTo>
                      <a:pt x="901" y="1"/>
                      <a:pt x="0" y="902"/>
                      <a:pt x="0" y="1969"/>
                    </a:cubicBezTo>
                    <a:cubicBezTo>
                      <a:pt x="0" y="3070"/>
                      <a:pt x="901" y="3937"/>
                      <a:pt x="1968" y="3937"/>
                    </a:cubicBezTo>
                    <a:cubicBezTo>
                      <a:pt x="3036" y="3937"/>
                      <a:pt x="3937" y="3070"/>
                      <a:pt x="3937" y="1969"/>
                    </a:cubicBezTo>
                    <a:cubicBezTo>
                      <a:pt x="3937" y="902"/>
                      <a:pt x="3036" y="1"/>
                      <a:pt x="1968" y="1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6656577" y="4135338"/>
                <a:ext cx="91712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04" extrusionOk="0">
                    <a:moveTo>
                      <a:pt x="1968" y="0"/>
                    </a:moveTo>
                    <a:cubicBezTo>
                      <a:pt x="901" y="0"/>
                      <a:pt x="0" y="868"/>
                      <a:pt x="0" y="1935"/>
                    </a:cubicBezTo>
                    <a:cubicBezTo>
                      <a:pt x="0" y="3036"/>
                      <a:pt x="868" y="3903"/>
                      <a:pt x="1968" y="3903"/>
                    </a:cubicBezTo>
                    <a:cubicBezTo>
                      <a:pt x="3069" y="3903"/>
                      <a:pt x="3937" y="3036"/>
                      <a:pt x="3937" y="1935"/>
                    </a:cubicBezTo>
                    <a:cubicBezTo>
                      <a:pt x="3937" y="868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0" name="Google Shape;80;p3"/>
            <p:cNvGrpSpPr/>
            <p:nvPr/>
          </p:nvGrpSpPr>
          <p:grpSpPr>
            <a:xfrm>
              <a:off x="107062" y="345649"/>
              <a:ext cx="4182177" cy="4176917"/>
              <a:chOff x="3047674" y="939549"/>
              <a:chExt cx="4182177" cy="4176917"/>
            </a:xfrm>
          </p:grpSpPr>
          <p:sp>
            <p:nvSpPr>
              <p:cNvPr id="81" name="Google Shape;81;p3"/>
              <p:cNvSpPr/>
              <p:nvPr/>
            </p:nvSpPr>
            <p:spPr>
              <a:xfrm>
                <a:off x="6974568" y="939549"/>
                <a:ext cx="15691" cy="212906"/>
              </a:xfrm>
              <a:custGeom>
                <a:avLst/>
                <a:gdLst/>
                <a:ahLst/>
                <a:cxnLst/>
                <a:rect l="l" t="t" r="r" b="b"/>
                <a:pathLst>
                  <a:path w="568" h="7707" extrusionOk="0">
                    <a:moveTo>
                      <a:pt x="267" y="1"/>
                    </a:moveTo>
                    <a:cubicBezTo>
                      <a:pt x="100" y="1"/>
                      <a:pt x="0" y="101"/>
                      <a:pt x="0" y="268"/>
                    </a:cubicBezTo>
                    <a:lnTo>
                      <a:pt x="0" y="7406"/>
                    </a:lnTo>
                    <a:cubicBezTo>
                      <a:pt x="0" y="7573"/>
                      <a:pt x="100" y="7706"/>
                      <a:pt x="267" y="7706"/>
                    </a:cubicBezTo>
                    <a:cubicBezTo>
                      <a:pt x="400" y="7706"/>
                      <a:pt x="534" y="7573"/>
                      <a:pt x="567" y="7406"/>
                    </a:cubicBezTo>
                    <a:lnTo>
                      <a:pt x="567" y="268"/>
                    </a:lnTo>
                    <a:cubicBezTo>
                      <a:pt x="567" y="101"/>
                      <a:pt x="434" y="1"/>
                      <a:pt x="2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3"/>
              <p:cNvSpPr/>
              <p:nvPr/>
            </p:nvSpPr>
            <p:spPr>
              <a:xfrm>
                <a:off x="6875033" y="1037232"/>
                <a:ext cx="212906" cy="15691"/>
              </a:xfrm>
              <a:custGeom>
                <a:avLst/>
                <a:gdLst/>
                <a:ahLst/>
                <a:cxnLst/>
                <a:rect l="l" t="t" r="r" b="b"/>
                <a:pathLst>
                  <a:path w="7707" h="568" extrusionOk="0">
                    <a:moveTo>
                      <a:pt x="301" y="1"/>
                    </a:moveTo>
                    <a:cubicBezTo>
                      <a:pt x="134" y="1"/>
                      <a:pt x="1" y="134"/>
                      <a:pt x="1" y="301"/>
                    </a:cubicBezTo>
                    <a:cubicBezTo>
                      <a:pt x="1" y="468"/>
                      <a:pt x="134" y="568"/>
                      <a:pt x="301" y="568"/>
                    </a:cubicBezTo>
                    <a:lnTo>
                      <a:pt x="7439" y="568"/>
                    </a:lnTo>
                    <a:cubicBezTo>
                      <a:pt x="7606" y="568"/>
                      <a:pt x="7706" y="468"/>
                      <a:pt x="7706" y="301"/>
                    </a:cubicBezTo>
                    <a:cubicBezTo>
                      <a:pt x="7706" y="101"/>
                      <a:pt x="7606" y="1"/>
                      <a:pt x="74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3"/>
              <p:cNvSpPr/>
              <p:nvPr/>
            </p:nvSpPr>
            <p:spPr>
              <a:xfrm>
                <a:off x="7074406" y="1181381"/>
                <a:ext cx="155446" cy="160916"/>
              </a:xfrm>
              <a:custGeom>
                <a:avLst/>
                <a:gdLst/>
                <a:ahLst/>
                <a:cxnLst/>
                <a:rect l="l" t="t" r="r" b="b"/>
                <a:pathLst>
                  <a:path w="5627" h="5825" extrusionOk="0">
                    <a:moveTo>
                      <a:pt x="673" y="0"/>
                    </a:moveTo>
                    <a:cubicBezTo>
                      <a:pt x="305" y="0"/>
                      <a:pt x="1" y="343"/>
                      <a:pt x="55" y="754"/>
                    </a:cubicBezTo>
                    <a:lnTo>
                      <a:pt x="623" y="5290"/>
                    </a:lnTo>
                    <a:cubicBezTo>
                      <a:pt x="669" y="5613"/>
                      <a:pt x="955" y="5825"/>
                      <a:pt x="1248" y="5825"/>
                    </a:cubicBezTo>
                    <a:cubicBezTo>
                      <a:pt x="1378" y="5825"/>
                      <a:pt x="1510" y="5783"/>
                      <a:pt x="1623" y="5690"/>
                    </a:cubicBezTo>
                    <a:lnTo>
                      <a:pt x="5259" y="2922"/>
                    </a:lnTo>
                    <a:cubicBezTo>
                      <a:pt x="5626" y="2622"/>
                      <a:pt x="5526" y="2021"/>
                      <a:pt x="5126" y="1821"/>
                    </a:cubicBezTo>
                    <a:lnTo>
                      <a:pt x="923" y="53"/>
                    </a:lnTo>
                    <a:cubicBezTo>
                      <a:pt x="839" y="17"/>
                      <a:pt x="754" y="0"/>
                      <a:pt x="6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3"/>
              <p:cNvSpPr/>
              <p:nvPr/>
            </p:nvSpPr>
            <p:spPr>
              <a:xfrm>
                <a:off x="6656876" y="5030718"/>
                <a:ext cx="84809" cy="85748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3104" extrusionOk="0">
                    <a:moveTo>
                      <a:pt x="1535" y="1"/>
                    </a:moveTo>
                    <a:cubicBezTo>
                      <a:pt x="701" y="1"/>
                      <a:pt x="1" y="701"/>
                      <a:pt x="1" y="1535"/>
                    </a:cubicBezTo>
                    <a:cubicBezTo>
                      <a:pt x="1" y="2369"/>
                      <a:pt x="701" y="3103"/>
                      <a:pt x="1535" y="3103"/>
                    </a:cubicBezTo>
                    <a:cubicBezTo>
                      <a:pt x="2369" y="3103"/>
                      <a:pt x="3070" y="2369"/>
                      <a:pt x="3070" y="1535"/>
                    </a:cubicBezTo>
                    <a:cubicBezTo>
                      <a:pt x="3070" y="701"/>
                      <a:pt x="2369" y="1"/>
                      <a:pt x="15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3"/>
              <p:cNvSpPr/>
              <p:nvPr/>
            </p:nvSpPr>
            <p:spPr>
              <a:xfrm>
                <a:off x="6533418" y="4684960"/>
                <a:ext cx="175087" cy="191303"/>
              </a:xfrm>
              <a:custGeom>
                <a:avLst/>
                <a:gdLst/>
                <a:ahLst/>
                <a:cxnLst/>
                <a:rect l="l" t="t" r="r" b="b"/>
                <a:pathLst>
                  <a:path w="6338" h="6925" extrusionOk="0">
                    <a:moveTo>
                      <a:pt x="749" y="0"/>
                    </a:moveTo>
                    <a:cubicBezTo>
                      <a:pt x="358" y="0"/>
                      <a:pt x="0" y="307"/>
                      <a:pt x="0" y="708"/>
                    </a:cubicBezTo>
                    <a:lnTo>
                      <a:pt x="0" y="6179"/>
                    </a:lnTo>
                    <a:cubicBezTo>
                      <a:pt x="0" y="6626"/>
                      <a:pt x="351" y="6925"/>
                      <a:pt x="737" y="6925"/>
                    </a:cubicBezTo>
                    <a:cubicBezTo>
                      <a:pt x="870" y="6925"/>
                      <a:pt x="1006" y="6890"/>
                      <a:pt x="1134" y="6813"/>
                    </a:cubicBezTo>
                    <a:lnTo>
                      <a:pt x="5838" y="4111"/>
                    </a:lnTo>
                    <a:cubicBezTo>
                      <a:pt x="6338" y="3811"/>
                      <a:pt x="6338" y="3077"/>
                      <a:pt x="5838" y="2810"/>
                    </a:cubicBezTo>
                    <a:lnTo>
                      <a:pt x="1134" y="108"/>
                    </a:lnTo>
                    <a:cubicBezTo>
                      <a:pt x="1010" y="34"/>
                      <a:pt x="878" y="0"/>
                      <a:pt x="74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3"/>
              <p:cNvSpPr/>
              <p:nvPr/>
            </p:nvSpPr>
            <p:spPr>
              <a:xfrm>
                <a:off x="3047674" y="3856443"/>
                <a:ext cx="69145" cy="69118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502" extrusionOk="0">
                    <a:moveTo>
                      <a:pt x="1268" y="0"/>
                    </a:moveTo>
                    <a:cubicBezTo>
                      <a:pt x="534" y="0"/>
                      <a:pt x="1" y="534"/>
                      <a:pt x="1" y="1234"/>
                    </a:cubicBezTo>
                    <a:cubicBezTo>
                      <a:pt x="1" y="1968"/>
                      <a:pt x="534" y="2502"/>
                      <a:pt x="1268" y="2502"/>
                    </a:cubicBezTo>
                    <a:cubicBezTo>
                      <a:pt x="1969" y="2502"/>
                      <a:pt x="2502" y="1968"/>
                      <a:pt x="2502" y="1234"/>
                    </a:cubicBezTo>
                    <a:cubicBezTo>
                      <a:pt x="2502" y="534"/>
                      <a:pt x="1935" y="0"/>
                      <a:pt x="12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3191437" y="3990978"/>
                <a:ext cx="85720" cy="8572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3103" extrusionOk="0">
                    <a:moveTo>
                      <a:pt x="1568" y="0"/>
                    </a:moveTo>
                    <a:cubicBezTo>
                      <a:pt x="734" y="0"/>
                      <a:pt x="0" y="701"/>
                      <a:pt x="0" y="1535"/>
                    </a:cubicBezTo>
                    <a:cubicBezTo>
                      <a:pt x="0" y="2369"/>
                      <a:pt x="734" y="3102"/>
                      <a:pt x="1568" y="3102"/>
                    </a:cubicBezTo>
                    <a:cubicBezTo>
                      <a:pt x="2402" y="3102"/>
                      <a:pt x="3102" y="2369"/>
                      <a:pt x="3102" y="1535"/>
                    </a:cubicBezTo>
                    <a:cubicBezTo>
                      <a:pt x="3102" y="667"/>
                      <a:pt x="2402" y="0"/>
                      <a:pt x="15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3"/>
              <p:cNvSpPr/>
              <p:nvPr/>
            </p:nvSpPr>
            <p:spPr>
              <a:xfrm>
                <a:off x="3165635" y="3676741"/>
                <a:ext cx="200917" cy="171662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214" extrusionOk="0">
                    <a:moveTo>
                      <a:pt x="934" y="0"/>
                    </a:moveTo>
                    <a:cubicBezTo>
                      <a:pt x="367" y="0"/>
                      <a:pt x="0" y="634"/>
                      <a:pt x="267" y="1135"/>
                    </a:cubicBezTo>
                    <a:lnTo>
                      <a:pt x="3002" y="5838"/>
                    </a:lnTo>
                    <a:cubicBezTo>
                      <a:pt x="3136" y="6088"/>
                      <a:pt x="3386" y="6213"/>
                      <a:pt x="3636" y="6213"/>
                    </a:cubicBezTo>
                    <a:cubicBezTo>
                      <a:pt x="3886" y="6213"/>
                      <a:pt x="4137" y="6088"/>
                      <a:pt x="4270" y="5838"/>
                    </a:cubicBezTo>
                    <a:lnTo>
                      <a:pt x="7005" y="1135"/>
                    </a:lnTo>
                    <a:cubicBezTo>
                      <a:pt x="7272" y="601"/>
                      <a:pt x="6905" y="0"/>
                      <a:pt x="637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9" name="Google Shape;89;p3"/>
          <p:cNvGrpSpPr/>
          <p:nvPr/>
        </p:nvGrpSpPr>
        <p:grpSpPr>
          <a:xfrm>
            <a:off x="3967105" y="-2089664"/>
            <a:ext cx="8043475" cy="8043475"/>
            <a:chOff x="1241175" y="-1300650"/>
            <a:chExt cx="8043475" cy="8043475"/>
          </a:xfrm>
        </p:grpSpPr>
        <p:sp>
          <p:nvSpPr>
            <p:cNvPr id="90" name="Google Shape;90;p3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8"/>
          <p:cNvSpPr txBox="1">
            <a:spLocks noGrp="1"/>
          </p:cNvSpPr>
          <p:nvPr>
            <p:ph type="title"/>
          </p:nvPr>
        </p:nvSpPr>
        <p:spPr>
          <a:xfrm>
            <a:off x="2447100" y="662625"/>
            <a:ext cx="5983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73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262" name="Google Shape;262;p8"/>
          <p:cNvGrpSpPr/>
          <p:nvPr/>
        </p:nvGrpSpPr>
        <p:grpSpPr>
          <a:xfrm>
            <a:off x="3963663" y="-2091225"/>
            <a:ext cx="8043475" cy="8043475"/>
            <a:chOff x="1241175" y="-1300650"/>
            <a:chExt cx="8043475" cy="8043475"/>
          </a:xfrm>
        </p:grpSpPr>
        <p:sp>
          <p:nvSpPr>
            <p:cNvPr id="263" name="Google Shape;263;p8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8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8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8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8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8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8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0" name="Google Shape;270;p8"/>
          <p:cNvGrpSpPr/>
          <p:nvPr/>
        </p:nvGrpSpPr>
        <p:grpSpPr>
          <a:xfrm>
            <a:off x="551187" y="193699"/>
            <a:ext cx="609540" cy="583574"/>
            <a:chOff x="3105300" y="593625"/>
            <a:chExt cx="256800" cy="245850"/>
          </a:xfrm>
        </p:grpSpPr>
        <p:sp>
          <p:nvSpPr>
            <p:cNvPr id="271" name="Google Shape;271;p8"/>
            <p:cNvSpPr/>
            <p:nvPr/>
          </p:nvSpPr>
          <p:spPr>
            <a:xfrm>
              <a:off x="3130975" y="695850"/>
              <a:ext cx="109875" cy="109875"/>
            </a:xfrm>
            <a:custGeom>
              <a:avLst/>
              <a:gdLst/>
              <a:ahLst/>
              <a:cxnLst/>
              <a:rect l="l" t="t" r="r" b="b"/>
              <a:pathLst>
                <a:path w="4395" h="4395" extrusionOk="0">
                  <a:moveTo>
                    <a:pt x="1" y="1"/>
                  </a:moveTo>
                  <a:lnTo>
                    <a:pt x="1" y="4394"/>
                  </a:lnTo>
                  <a:lnTo>
                    <a:pt x="4394" y="4394"/>
                  </a:lnTo>
                  <a:lnTo>
                    <a:pt x="439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8"/>
            <p:cNvSpPr/>
            <p:nvPr/>
          </p:nvSpPr>
          <p:spPr>
            <a:xfrm>
              <a:off x="3202300" y="765275"/>
              <a:ext cx="74200" cy="74200"/>
            </a:xfrm>
            <a:custGeom>
              <a:avLst/>
              <a:gdLst/>
              <a:ahLst/>
              <a:cxnLst/>
              <a:rect l="l" t="t" r="r" b="b"/>
              <a:pathLst>
                <a:path w="2968" h="2968" extrusionOk="0">
                  <a:moveTo>
                    <a:pt x="1" y="1"/>
                  </a:moveTo>
                  <a:lnTo>
                    <a:pt x="1" y="2968"/>
                  </a:lnTo>
                  <a:lnTo>
                    <a:pt x="2968" y="2968"/>
                  </a:lnTo>
                  <a:lnTo>
                    <a:pt x="2968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8"/>
            <p:cNvSpPr/>
            <p:nvPr/>
          </p:nvSpPr>
          <p:spPr>
            <a:xfrm>
              <a:off x="3293125" y="652575"/>
              <a:ext cx="68975" cy="68975"/>
            </a:xfrm>
            <a:custGeom>
              <a:avLst/>
              <a:gdLst/>
              <a:ahLst/>
              <a:cxnLst/>
              <a:rect l="l" t="t" r="r" b="b"/>
              <a:pathLst>
                <a:path w="2759" h="2759" extrusionOk="0">
                  <a:moveTo>
                    <a:pt x="1" y="1"/>
                  </a:moveTo>
                  <a:lnTo>
                    <a:pt x="1" y="2759"/>
                  </a:lnTo>
                  <a:lnTo>
                    <a:pt x="2759" y="2759"/>
                  </a:lnTo>
                  <a:lnTo>
                    <a:pt x="2759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8"/>
            <p:cNvSpPr/>
            <p:nvPr/>
          </p:nvSpPr>
          <p:spPr>
            <a:xfrm>
              <a:off x="3105300" y="593625"/>
              <a:ext cx="35675" cy="35675"/>
            </a:xfrm>
            <a:custGeom>
              <a:avLst/>
              <a:gdLst/>
              <a:ahLst/>
              <a:cxnLst/>
              <a:rect l="l" t="t" r="r" b="b"/>
              <a:pathLst>
                <a:path w="1427" h="1427" extrusionOk="0">
                  <a:moveTo>
                    <a:pt x="0" y="0"/>
                  </a:moveTo>
                  <a:lnTo>
                    <a:pt x="0" y="1427"/>
                  </a:lnTo>
                  <a:lnTo>
                    <a:pt x="1427" y="1427"/>
                  </a:lnTo>
                  <a:lnTo>
                    <a:pt x="142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5" name="Google Shape;275;p8"/>
          <p:cNvGrpSpPr/>
          <p:nvPr/>
        </p:nvGrpSpPr>
        <p:grpSpPr>
          <a:xfrm>
            <a:off x="8184044" y="317575"/>
            <a:ext cx="498706" cy="477465"/>
            <a:chOff x="3105300" y="593625"/>
            <a:chExt cx="256800" cy="245850"/>
          </a:xfrm>
        </p:grpSpPr>
        <p:sp>
          <p:nvSpPr>
            <p:cNvPr id="276" name="Google Shape;276;p8"/>
            <p:cNvSpPr/>
            <p:nvPr/>
          </p:nvSpPr>
          <p:spPr>
            <a:xfrm>
              <a:off x="3130975" y="695850"/>
              <a:ext cx="109875" cy="109875"/>
            </a:xfrm>
            <a:custGeom>
              <a:avLst/>
              <a:gdLst/>
              <a:ahLst/>
              <a:cxnLst/>
              <a:rect l="l" t="t" r="r" b="b"/>
              <a:pathLst>
                <a:path w="4395" h="4395" extrusionOk="0">
                  <a:moveTo>
                    <a:pt x="1" y="1"/>
                  </a:moveTo>
                  <a:lnTo>
                    <a:pt x="1" y="4394"/>
                  </a:lnTo>
                  <a:lnTo>
                    <a:pt x="4394" y="4394"/>
                  </a:lnTo>
                  <a:lnTo>
                    <a:pt x="439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8"/>
            <p:cNvSpPr/>
            <p:nvPr/>
          </p:nvSpPr>
          <p:spPr>
            <a:xfrm>
              <a:off x="3202300" y="765275"/>
              <a:ext cx="74200" cy="74200"/>
            </a:xfrm>
            <a:custGeom>
              <a:avLst/>
              <a:gdLst/>
              <a:ahLst/>
              <a:cxnLst/>
              <a:rect l="l" t="t" r="r" b="b"/>
              <a:pathLst>
                <a:path w="2968" h="2968" extrusionOk="0">
                  <a:moveTo>
                    <a:pt x="1" y="1"/>
                  </a:moveTo>
                  <a:lnTo>
                    <a:pt x="1" y="2968"/>
                  </a:lnTo>
                  <a:lnTo>
                    <a:pt x="2968" y="2968"/>
                  </a:lnTo>
                  <a:lnTo>
                    <a:pt x="2968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8"/>
            <p:cNvSpPr/>
            <p:nvPr/>
          </p:nvSpPr>
          <p:spPr>
            <a:xfrm>
              <a:off x="3293125" y="652575"/>
              <a:ext cx="68975" cy="68975"/>
            </a:xfrm>
            <a:custGeom>
              <a:avLst/>
              <a:gdLst/>
              <a:ahLst/>
              <a:cxnLst/>
              <a:rect l="l" t="t" r="r" b="b"/>
              <a:pathLst>
                <a:path w="2759" h="2759" extrusionOk="0">
                  <a:moveTo>
                    <a:pt x="1" y="1"/>
                  </a:moveTo>
                  <a:lnTo>
                    <a:pt x="1" y="2759"/>
                  </a:lnTo>
                  <a:lnTo>
                    <a:pt x="2759" y="2759"/>
                  </a:lnTo>
                  <a:lnTo>
                    <a:pt x="2759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8"/>
            <p:cNvSpPr/>
            <p:nvPr/>
          </p:nvSpPr>
          <p:spPr>
            <a:xfrm>
              <a:off x="3105300" y="593625"/>
              <a:ext cx="35675" cy="35675"/>
            </a:xfrm>
            <a:custGeom>
              <a:avLst/>
              <a:gdLst/>
              <a:ahLst/>
              <a:cxnLst/>
              <a:rect l="l" t="t" r="r" b="b"/>
              <a:pathLst>
                <a:path w="1427" h="1427" extrusionOk="0">
                  <a:moveTo>
                    <a:pt x="0" y="0"/>
                  </a:moveTo>
                  <a:lnTo>
                    <a:pt x="0" y="1427"/>
                  </a:lnTo>
                  <a:lnTo>
                    <a:pt x="1427" y="1427"/>
                  </a:lnTo>
                  <a:lnTo>
                    <a:pt x="142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0" name="Google Shape;280;p8"/>
          <p:cNvGrpSpPr/>
          <p:nvPr/>
        </p:nvGrpSpPr>
        <p:grpSpPr>
          <a:xfrm>
            <a:off x="8353512" y="4107552"/>
            <a:ext cx="456233" cy="335252"/>
            <a:chOff x="8353512" y="4107552"/>
            <a:chExt cx="456233" cy="335252"/>
          </a:xfrm>
        </p:grpSpPr>
        <p:sp>
          <p:nvSpPr>
            <p:cNvPr id="281" name="Google Shape;281;p8"/>
            <p:cNvSpPr/>
            <p:nvPr/>
          </p:nvSpPr>
          <p:spPr>
            <a:xfrm>
              <a:off x="8353512" y="4162027"/>
              <a:ext cx="159778" cy="158864"/>
            </a:xfrm>
            <a:custGeom>
              <a:avLst/>
              <a:gdLst/>
              <a:ahLst/>
              <a:cxnLst/>
              <a:rect l="l" t="t" r="r" b="b"/>
              <a:pathLst>
                <a:path w="3291" h="3272" extrusionOk="0">
                  <a:moveTo>
                    <a:pt x="0" y="0"/>
                  </a:moveTo>
                  <a:lnTo>
                    <a:pt x="0" y="3272"/>
                  </a:lnTo>
                  <a:lnTo>
                    <a:pt x="3291" y="3272"/>
                  </a:lnTo>
                  <a:lnTo>
                    <a:pt x="3291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8"/>
            <p:cNvSpPr/>
            <p:nvPr/>
          </p:nvSpPr>
          <p:spPr>
            <a:xfrm>
              <a:off x="8452315" y="4256216"/>
              <a:ext cx="185655" cy="186587"/>
            </a:xfrm>
            <a:custGeom>
              <a:avLst/>
              <a:gdLst/>
              <a:ahLst/>
              <a:cxnLst/>
              <a:rect l="l" t="t" r="r" b="b"/>
              <a:pathLst>
                <a:path w="3824" h="3843" extrusionOk="0">
                  <a:moveTo>
                    <a:pt x="1" y="0"/>
                  </a:moveTo>
                  <a:lnTo>
                    <a:pt x="1" y="3843"/>
                  </a:lnTo>
                  <a:lnTo>
                    <a:pt x="3824" y="3843"/>
                  </a:lnTo>
                  <a:lnTo>
                    <a:pt x="3824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8"/>
            <p:cNvSpPr/>
            <p:nvPr/>
          </p:nvSpPr>
          <p:spPr>
            <a:xfrm>
              <a:off x="8616710" y="4107552"/>
              <a:ext cx="193035" cy="193045"/>
            </a:xfrm>
            <a:custGeom>
              <a:avLst/>
              <a:gdLst/>
              <a:ahLst/>
              <a:cxnLst/>
              <a:rect l="l" t="t" r="r" b="b"/>
              <a:pathLst>
                <a:path w="3976" h="3976" extrusionOk="0">
                  <a:moveTo>
                    <a:pt x="0" y="0"/>
                  </a:moveTo>
                  <a:lnTo>
                    <a:pt x="0" y="3975"/>
                  </a:lnTo>
                  <a:lnTo>
                    <a:pt x="3976" y="3975"/>
                  </a:lnTo>
                  <a:lnTo>
                    <a:pt x="3976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4" name="Google Shape;284;p8"/>
          <p:cNvGrpSpPr/>
          <p:nvPr/>
        </p:nvGrpSpPr>
        <p:grpSpPr>
          <a:xfrm>
            <a:off x="4713835" y="193704"/>
            <a:ext cx="518269" cy="328105"/>
            <a:chOff x="783960" y="4261704"/>
            <a:chExt cx="518269" cy="328105"/>
          </a:xfrm>
        </p:grpSpPr>
        <p:sp>
          <p:nvSpPr>
            <p:cNvPr id="285" name="Google Shape;285;p8"/>
            <p:cNvSpPr/>
            <p:nvPr/>
          </p:nvSpPr>
          <p:spPr>
            <a:xfrm>
              <a:off x="1072397" y="4333585"/>
              <a:ext cx="69145" cy="69145"/>
            </a:xfrm>
            <a:custGeom>
              <a:avLst/>
              <a:gdLst/>
              <a:ahLst/>
              <a:cxnLst/>
              <a:rect l="l" t="t" r="r" b="b"/>
              <a:pathLst>
                <a:path w="2503" h="2503" extrusionOk="0">
                  <a:moveTo>
                    <a:pt x="1234" y="1"/>
                  </a:moveTo>
                  <a:cubicBezTo>
                    <a:pt x="534" y="1"/>
                    <a:pt x="0" y="535"/>
                    <a:pt x="0" y="1268"/>
                  </a:cubicBezTo>
                  <a:cubicBezTo>
                    <a:pt x="0" y="1969"/>
                    <a:pt x="534" y="2503"/>
                    <a:pt x="1234" y="2503"/>
                  </a:cubicBezTo>
                  <a:cubicBezTo>
                    <a:pt x="1968" y="2503"/>
                    <a:pt x="2502" y="1969"/>
                    <a:pt x="2502" y="1268"/>
                  </a:cubicBezTo>
                  <a:cubicBezTo>
                    <a:pt x="2502" y="601"/>
                    <a:pt x="1902" y="1"/>
                    <a:pt x="1234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6" name="Google Shape;286;p8"/>
            <p:cNvGrpSpPr/>
            <p:nvPr/>
          </p:nvGrpSpPr>
          <p:grpSpPr>
            <a:xfrm>
              <a:off x="783960" y="4261704"/>
              <a:ext cx="518269" cy="328105"/>
              <a:chOff x="783960" y="4261704"/>
              <a:chExt cx="518269" cy="328105"/>
            </a:xfrm>
          </p:grpSpPr>
          <p:sp>
            <p:nvSpPr>
              <p:cNvPr id="287" name="Google Shape;287;p8"/>
              <p:cNvSpPr/>
              <p:nvPr/>
            </p:nvSpPr>
            <p:spPr>
              <a:xfrm>
                <a:off x="1216509" y="4325297"/>
                <a:ext cx="85720" cy="8572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3103" extrusionOk="0">
                    <a:moveTo>
                      <a:pt x="1534" y="601"/>
                    </a:moveTo>
                    <a:cubicBezTo>
                      <a:pt x="2035" y="601"/>
                      <a:pt x="2502" y="1001"/>
                      <a:pt x="2502" y="1568"/>
                    </a:cubicBezTo>
                    <a:cubicBezTo>
                      <a:pt x="2502" y="2102"/>
                      <a:pt x="2102" y="2502"/>
                      <a:pt x="1534" y="2502"/>
                    </a:cubicBezTo>
                    <a:cubicBezTo>
                      <a:pt x="1001" y="2502"/>
                      <a:pt x="600" y="2102"/>
                      <a:pt x="600" y="1568"/>
                    </a:cubicBezTo>
                    <a:cubicBezTo>
                      <a:pt x="600" y="1001"/>
                      <a:pt x="1001" y="601"/>
                      <a:pt x="1534" y="601"/>
                    </a:cubicBezTo>
                    <a:close/>
                    <a:moveTo>
                      <a:pt x="1534" y="1"/>
                    </a:moveTo>
                    <a:cubicBezTo>
                      <a:pt x="701" y="1"/>
                      <a:pt x="0" y="734"/>
                      <a:pt x="0" y="1568"/>
                    </a:cubicBezTo>
                    <a:cubicBezTo>
                      <a:pt x="0" y="2402"/>
                      <a:pt x="701" y="3103"/>
                      <a:pt x="1534" y="3103"/>
                    </a:cubicBezTo>
                    <a:cubicBezTo>
                      <a:pt x="2368" y="3103"/>
                      <a:pt x="3036" y="2436"/>
                      <a:pt x="3102" y="1568"/>
                    </a:cubicBezTo>
                    <a:cubicBezTo>
                      <a:pt x="3102" y="734"/>
                      <a:pt x="2368" y="1"/>
                      <a:pt x="1534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8"/>
              <p:cNvSpPr/>
              <p:nvPr/>
            </p:nvSpPr>
            <p:spPr>
              <a:xfrm>
                <a:off x="1057995" y="4504061"/>
                <a:ext cx="84809" cy="85748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3104" extrusionOk="0">
                    <a:moveTo>
                      <a:pt x="1535" y="601"/>
                    </a:moveTo>
                    <a:cubicBezTo>
                      <a:pt x="2069" y="601"/>
                      <a:pt x="2536" y="1035"/>
                      <a:pt x="2502" y="1535"/>
                    </a:cubicBezTo>
                    <a:cubicBezTo>
                      <a:pt x="2502" y="2069"/>
                      <a:pt x="2069" y="2503"/>
                      <a:pt x="1535" y="2503"/>
                    </a:cubicBezTo>
                    <a:cubicBezTo>
                      <a:pt x="1001" y="2503"/>
                      <a:pt x="568" y="2069"/>
                      <a:pt x="568" y="1535"/>
                    </a:cubicBezTo>
                    <a:cubicBezTo>
                      <a:pt x="568" y="1002"/>
                      <a:pt x="1001" y="601"/>
                      <a:pt x="1535" y="601"/>
                    </a:cubicBezTo>
                    <a:close/>
                    <a:moveTo>
                      <a:pt x="1535" y="1"/>
                    </a:moveTo>
                    <a:cubicBezTo>
                      <a:pt x="701" y="1"/>
                      <a:pt x="1" y="701"/>
                      <a:pt x="1" y="1535"/>
                    </a:cubicBezTo>
                    <a:cubicBezTo>
                      <a:pt x="1" y="2369"/>
                      <a:pt x="701" y="3103"/>
                      <a:pt x="1535" y="3103"/>
                    </a:cubicBezTo>
                    <a:cubicBezTo>
                      <a:pt x="2402" y="3103"/>
                      <a:pt x="3069" y="2369"/>
                      <a:pt x="3069" y="1535"/>
                    </a:cubicBezTo>
                    <a:cubicBezTo>
                      <a:pt x="3069" y="701"/>
                      <a:pt x="2369" y="1"/>
                      <a:pt x="1535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8"/>
              <p:cNvSpPr/>
              <p:nvPr/>
            </p:nvSpPr>
            <p:spPr>
              <a:xfrm>
                <a:off x="883495" y="4261704"/>
                <a:ext cx="15691" cy="213818"/>
              </a:xfrm>
              <a:custGeom>
                <a:avLst/>
                <a:gdLst/>
                <a:ahLst/>
                <a:cxnLst/>
                <a:rect l="l" t="t" r="r" b="b"/>
                <a:pathLst>
                  <a:path w="568" h="7740" extrusionOk="0">
                    <a:moveTo>
                      <a:pt x="300" y="1"/>
                    </a:moveTo>
                    <a:cubicBezTo>
                      <a:pt x="133" y="1"/>
                      <a:pt x="0" y="134"/>
                      <a:pt x="0" y="301"/>
                    </a:cubicBezTo>
                    <a:lnTo>
                      <a:pt x="0" y="7440"/>
                    </a:lnTo>
                    <a:cubicBezTo>
                      <a:pt x="0" y="7606"/>
                      <a:pt x="133" y="7740"/>
                      <a:pt x="300" y="7740"/>
                    </a:cubicBezTo>
                    <a:cubicBezTo>
                      <a:pt x="400" y="7740"/>
                      <a:pt x="534" y="7606"/>
                      <a:pt x="567" y="7440"/>
                    </a:cubicBezTo>
                    <a:lnTo>
                      <a:pt x="567" y="301"/>
                    </a:lnTo>
                    <a:cubicBezTo>
                      <a:pt x="567" y="134"/>
                      <a:pt x="467" y="1"/>
                      <a:pt x="300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8"/>
              <p:cNvSpPr/>
              <p:nvPr/>
            </p:nvSpPr>
            <p:spPr>
              <a:xfrm>
                <a:off x="783960" y="4360326"/>
                <a:ext cx="213818" cy="15691"/>
              </a:xfrm>
              <a:custGeom>
                <a:avLst/>
                <a:gdLst/>
                <a:ahLst/>
                <a:cxnLst/>
                <a:rect l="l" t="t" r="r" b="b"/>
                <a:pathLst>
                  <a:path w="7740" h="568" extrusionOk="0">
                    <a:moveTo>
                      <a:pt x="301" y="0"/>
                    </a:moveTo>
                    <a:cubicBezTo>
                      <a:pt x="134" y="0"/>
                      <a:pt x="0" y="134"/>
                      <a:pt x="0" y="300"/>
                    </a:cubicBezTo>
                    <a:cubicBezTo>
                      <a:pt x="0" y="467"/>
                      <a:pt x="134" y="567"/>
                      <a:pt x="301" y="567"/>
                    </a:cubicBezTo>
                    <a:lnTo>
                      <a:pt x="7439" y="567"/>
                    </a:lnTo>
                    <a:cubicBezTo>
                      <a:pt x="7606" y="567"/>
                      <a:pt x="7739" y="467"/>
                      <a:pt x="7739" y="300"/>
                    </a:cubicBezTo>
                    <a:cubicBezTo>
                      <a:pt x="7739" y="100"/>
                      <a:pt x="7606" y="0"/>
                      <a:pt x="7439" y="0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1" name="Google Shape;291;p8"/>
          <p:cNvGrpSpPr/>
          <p:nvPr/>
        </p:nvGrpSpPr>
        <p:grpSpPr>
          <a:xfrm>
            <a:off x="8682758" y="1527568"/>
            <a:ext cx="232368" cy="974453"/>
            <a:chOff x="2546733" y="2525280"/>
            <a:chExt cx="232368" cy="974453"/>
          </a:xfrm>
        </p:grpSpPr>
        <p:sp>
          <p:nvSpPr>
            <p:cNvPr id="292" name="Google Shape;292;p8"/>
            <p:cNvSpPr/>
            <p:nvPr/>
          </p:nvSpPr>
          <p:spPr>
            <a:xfrm>
              <a:off x="2688157" y="2525280"/>
              <a:ext cx="90944" cy="91712"/>
            </a:xfrm>
            <a:custGeom>
              <a:avLst/>
              <a:gdLst/>
              <a:ahLst/>
              <a:cxnLst/>
              <a:rect l="l" t="t" r="r" b="b"/>
              <a:pathLst>
                <a:path w="3904" h="3937" extrusionOk="0">
                  <a:moveTo>
                    <a:pt x="1935" y="0"/>
                  </a:moveTo>
                  <a:cubicBezTo>
                    <a:pt x="868" y="0"/>
                    <a:pt x="0" y="901"/>
                    <a:pt x="0" y="1968"/>
                  </a:cubicBezTo>
                  <a:cubicBezTo>
                    <a:pt x="0" y="3036"/>
                    <a:pt x="868" y="3936"/>
                    <a:pt x="1935" y="3936"/>
                  </a:cubicBezTo>
                  <a:cubicBezTo>
                    <a:pt x="3036" y="3936"/>
                    <a:pt x="3903" y="3036"/>
                    <a:pt x="3903" y="1968"/>
                  </a:cubicBezTo>
                  <a:cubicBezTo>
                    <a:pt x="3903" y="901"/>
                    <a:pt x="3036" y="0"/>
                    <a:pt x="19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8"/>
            <p:cNvSpPr/>
            <p:nvPr/>
          </p:nvSpPr>
          <p:spPr>
            <a:xfrm>
              <a:off x="2688157" y="2707890"/>
              <a:ext cx="90944" cy="91712"/>
            </a:xfrm>
            <a:custGeom>
              <a:avLst/>
              <a:gdLst/>
              <a:ahLst/>
              <a:cxnLst/>
              <a:rect l="l" t="t" r="r" b="b"/>
              <a:pathLst>
                <a:path w="3904" h="3937" extrusionOk="0">
                  <a:moveTo>
                    <a:pt x="1935" y="0"/>
                  </a:moveTo>
                  <a:cubicBezTo>
                    <a:pt x="868" y="0"/>
                    <a:pt x="0" y="901"/>
                    <a:pt x="0" y="1968"/>
                  </a:cubicBezTo>
                  <a:cubicBezTo>
                    <a:pt x="0" y="3036"/>
                    <a:pt x="868" y="3936"/>
                    <a:pt x="1935" y="3936"/>
                  </a:cubicBezTo>
                  <a:cubicBezTo>
                    <a:pt x="3036" y="3936"/>
                    <a:pt x="3903" y="3036"/>
                    <a:pt x="3903" y="1968"/>
                  </a:cubicBezTo>
                  <a:cubicBezTo>
                    <a:pt x="3903" y="901"/>
                    <a:pt x="3036" y="0"/>
                    <a:pt x="19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8"/>
            <p:cNvSpPr/>
            <p:nvPr/>
          </p:nvSpPr>
          <p:spPr>
            <a:xfrm>
              <a:off x="2688157" y="2890500"/>
              <a:ext cx="90944" cy="91712"/>
            </a:xfrm>
            <a:custGeom>
              <a:avLst/>
              <a:gdLst/>
              <a:ahLst/>
              <a:cxnLst/>
              <a:rect l="l" t="t" r="r" b="b"/>
              <a:pathLst>
                <a:path w="3904" h="3937" extrusionOk="0">
                  <a:moveTo>
                    <a:pt x="1935" y="0"/>
                  </a:moveTo>
                  <a:cubicBezTo>
                    <a:pt x="868" y="0"/>
                    <a:pt x="0" y="901"/>
                    <a:pt x="0" y="1968"/>
                  </a:cubicBezTo>
                  <a:cubicBezTo>
                    <a:pt x="0" y="3036"/>
                    <a:pt x="868" y="3936"/>
                    <a:pt x="1935" y="3936"/>
                  </a:cubicBezTo>
                  <a:cubicBezTo>
                    <a:pt x="3036" y="3936"/>
                    <a:pt x="3903" y="3036"/>
                    <a:pt x="3903" y="1968"/>
                  </a:cubicBezTo>
                  <a:cubicBezTo>
                    <a:pt x="3903" y="901"/>
                    <a:pt x="3036" y="0"/>
                    <a:pt x="19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8"/>
            <p:cNvSpPr/>
            <p:nvPr/>
          </p:nvSpPr>
          <p:spPr>
            <a:xfrm>
              <a:off x="2546733" y="252528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867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03" y="3936"/>
                    <a:pt x="3903" y="3069"/>
                    <a:pt x="3937" y="1968"/>
                  </a:cubicBezTo>
                  <a:cubicBezTo>
                    <a:pt x="3937" y="867"/>
                    <a:pt x="3069" y="0"/>
                    <a:pt x="1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8"/>
            <p:cNvSpPr/>
            <p:nvPr/>
          </p:nvSpPr>
          <p:spPr>
            <a:xfrm>
              <a:off x="2546733" y="270789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03" y="3936"/>
                    <a:pt x="3937" y="3069"/>
                    <a:pt x="3937" y="1968"/>
                  </a:cubicBezTo>
                  <a:cubicBezTo>
                    <a:pt x="3937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8"/>
            <p:cNvSpPr/>
            <p:nvPr/>
          </p:nvSpPr>
          <p:spPr>
            <a:xfrm>
              <a:off x="2546733" y="288970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1"/>
                  </a:moveTo>
                  <a:cubicBezTo>
                    <a:pt x="901" y="1"/>
                    <a:pt x="0" y="868"/>
                    <a:pt x="0" y="1969"/>
                  </a:cubicBezTo>
                  <a:cubicBezTo>
                    <a:pt x="0" y="3036"/>
                    <a:pt x="901" y="3937"/>
                    <a:pt x="1968" y="3937"/>
                  </a:cubicBezTo>
                  <a:cubicBezTo>
                    <a:pt x="3003" y="3937"/>
                    <a:pt x="3937" y="3036"/>
                    <a:pt x="3937" y="1969"/>
                  </a:cubicBezTo>
                  <a:cubicBezTo>
                    <a:pt x="3937" y="868"/>
                    <a:pt x="3069" y="1"/>
                    <a:pt x="19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8"/>
            <p:cNvSpPr/>
            <p:nvPr/>
          </p:nvSpPr>
          <p:spPr>
            <a:xfrm>
              <a:off x="2688157" y="3043571"/>
              <a:ext cx="90944" cy="90944"/>
            </a:xfrm>
            <a:custGeom>
              <a:avLst/>
              <a:gdLst/>
              <a:ahLst/>
              <a:cxnLst/>
              <a:rect l="l" t="t" r="r" b="b"/>
              <a:pathLst>
                <a:path w="3904" h="3904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cubicBezTo>
                    <a:pt x="0" y="3036"/>
                    <a:pt x="868" y="3903"/>
                    <a:pt x="1935" y="3903"/>
                  </a:cubicBezTo>
                  <a:cubicBezTo>
                    <a:pt x="3036" y="3903"/>
                    <a:pt x="3903" y="3036"/>
                    <a:pt x="3903" y="1935"/>
                  </a:cubicBezTo>
                  <a:cubicBezTo>
                    <a:pt x="3903" y="868"/>
                    <a:pt x="3036" y="0"/>
                    <a:pt x="19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8"/>
            <p:cNvSpPr/>
            <p:nvPr/>
          </p:nvSpPr>
          <p:spPr>
            <a:xfrm>
              <a:off x="2688157" y="3225388"/>
              <a:ext cx="90944" cy="91736"/>
            </a:xfrm>
            <a:custGeom>
              <a:avLst/>
              <a:gdLst/>
              <a:ahLst/>
              <a:cxnLst/>
              <a:rect l="l" t="t" r="r" b="b"/>
              <a:pathLst>
                <a:path w="3904" h="3938" extrusionOk="0">
                  <a:moveTo>
                    <a:pt x="1935" y="1"/>
                  </a:moveTo>
                  <a:cubicBezTo>
                    <a:pt x="868" y="1"/>
                    <a:pt x="0" y="902"/>
                    <a:pt x="0" y="1969"/>
                  </a:cubicBezTo>
                  <a:cubicBezTo>
                    <a:pt x="0" y="3070"/>
                    <a:pt x="868" y="3937"/>
                    <a:pt x="1935" y="3937"/>
                  </a:cubicBezTo>
                  <a:cubicBezTo>
                    <a:pt x="3036" y="3937"/>
                    <a:pt x="3903" y="3070"/>
                    <a:pt x="3903" y="1969"/>
                  </a:cubicBezTo>
                  <a:cubicBezTo>
                    <a:pt x="3903" y="902"/>
                    <a:pt x="3036" y="1"/>
                    <a:pt x="19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8"/>
            <p:cNvSpPr/>
            <p:nvPr/>
          </p:nvSpPr>
          <p:spPr>
            <a:xfrm>
              <a:off x="2688157" y="3407998"/>
              <a:ext cx="90944" cy="91736"/>
            </a:xfrm>
            <a:custGeom>
              <a:avLst/>
              <a:gdLst/>
              <a:ahLst/>
              <a:cxnLst/>
              <a:rect l="l" t="t" r="r" b="b"/>
              <a:pathLst>
                <a:path w="3904" h="3938" extrusionOk="0">
                  <a:moveTo>
                    <a:pt x="1935" y="1"/>
                  </a:moveTo>
                  <a:cubicBezTo>
                    <a:pt x="868" y="1"/>
                    <a:pt x="0" y="902"/>
                    <a:pt x="0" y="1969"/>
                  </a:cubicBezTo>
                  <a:cubicBezTo>
                    <a:pt x="0" y="3070"/>
                    <a:pt x="868" y="3937"/>
                    <a:pt x="1935" y="3937"/>
                  </a:cubicBezTo>
                  <a:cubicBezTo>
                    <a:pt x="3036" y="3937"/>
                    <a:pt x="3903" y="3070"/>
                    <a:pt x="3903" y="1969"/>
                  </a:cubicBezTo>
                  <a:cubicBezTo>
                    <a:pt x="3903" y="902"/>
                    <a:pt x="3036" y="1"/>
                    <a:pt x="19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8"/>
            <p:cNvSpPr/>
            <p:nvPr/>
          </p:nvSpPr>
          <p:spPr>
            <a:xfrm>
              <a:off x="2546733" y="3043571"/>
              <a:ext cx="91712" cy="90944"/>
            </a:xfrm>
            <a:custGeom>
              <a:avLst/>
              <a:gdLst/>
              <a:ahLst/>
              <a:cxnLst/>
              <a:rect l="l" t="t" r="r" b="b"/>
              <a:pathLst>
                <a:path w="3937" h="3904" extrusionOk="0">
                  <a:moveTo>
                    <a:pt x="1968" y="0"/>
                  </a:moveTo>
                  <a:cubicBezTo>
                    <a:pt x="901" y="0"/>
                    <a:pt x="0" y="868"/>
                    <a:pt x="0" y="1935"/>
                  </a:cubicBezTo>
                  <a:cubicBezTo>
                    <a:pt x="0" y="3036"/>
                    <a:pt x="901" y="3903"/>
                    <a:pt x="1968" y="3903"/>
                  </a:cubicBezTo>
                  <a:cubicBezTo>
                    <a:pt x="3003" y="3903"/>
                    <a:pt x="3903" y="3036"/>
                    <a:pt x="3937" y="1935"/>
                  </a:cubicBezTo>
                  <a:cubicBezTo>
                    <a:pt x="3937" y="868"/>
                    <a:pt x="3069" y="0"/>
                    <a:pt x="1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8"/>
            <p:cNvSpPr/>
            <p:nvPr/>
          </p:nvSpPr>
          <p:spPr>
            <a:xfrm>
              <a:off x="2546733" y="322462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1"/>
                  </a:moveTo>
                  <a:cubicBezTo>
                    <a:pt x="901" y="1"/>
                    <a:pt x="0" y="868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03" y="3937"/>
                    <a:pt x="3903" y="3103"/>
                    <a:pt x="3937" y="1969"/>
                  </a:cubicBezTo>
                  <a:cubicBezTo>
                    <a:pt x="3937" y="868"/>
                    <a:pt x="3069" y="1"/>
                    <a:pt x="19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8"/>
            <p:cNvSpPr/>
            <p:nvPr/>
          </p:nvSpPr>
          <p:spPr>
            <a:xfrm>
              <a:off x="2546733" y="3407229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1"/>
                  </a:moveTo>
                  <a:cubicBezTo>
                    <a:pt x="901" y="1"/>
                    <a:pt x="0" y="901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03" y="3937"/>
                    <a:pt x="3903" y="3069"/>
                    <a:pt x="3937" y="1969"/>
                  </a:cubicBezTo>
                  <a:cubicBezTo>
                    <a:pt x="3937" y="901"/>
                    <a:pt x="3069" y="1"/>
                    <a:pt x="19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4" name="Google Shape;304;p8"/>
          <p:cNvGrpSpPr/>
          <p:nvPr/>
        </p:nvGrpSpPr>
        <p:grpSpPr>
          <a:xfrm>
            <a:off x="4081928" y="4515327"/>
            <a:ext cx="631910" cy="457789"/>
            <a:chOff x="855125" y="679497"/>
            <a:chExt cx="254310" cy="184228"/>
          </a:xfrm>
        </p:grpSpPr>
        <p:sp>
          <p:nvSpPr>
            <p:cNvPr id="305" name="Google Shape;305;p8"/>
            <p:cNvSpPr/>
            <p:nvPr/>
          </p:nvSpPr>
          <p:spPr>
            <a:xfrm>
              <a:off x="1052335" y="679497"/>
              <a:ext cx="57100" cy="57100"/>
            </a:xfrm>
            <a:custGeom>
              <a:avLst/>
              <a:gdLst/>
              <a:ahLst/>
              <a:cxnLst/>
              <a:rect l="l" t="t" r="r" b="b"/>
              <a:pathLst>
                <a:path w="2284" h="2284" extrusionOk="0">
                  <a:moveTo>
                    <a:pt x="1" y="1"/>
                  </a:moveTo>
                  <a:lnTo>
                    <a:pt x="1" y="2283"/>
                  </a:lnTo>
                  <a:lnTo>
                    <a:pt x="2283" y="2283"/>
                  </a:lnTo>
                  <a:lnTo>
                    <a:pt x="2283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8"/>
            <p:cNvSpPr/>
            <p:nvPr/>
          </p:nvSpPr>
          <p:spPr>
            <a:xfrm>
              <a:off x="855125" y="730100"/>
              <a:ext cx="103700" cy="104150"/>
            </a:xfrm>
            <a:custGeom>
              <a:avLst/>
              <a:gdLst/>
              <a:ahLst/>
              <a:cxnLst/>
              <a:rect l="l" t="t" r="r" b="b"/>
              <a:pathLst>
                <a:path w="4148" h="4166" extrusionOk="0">
                  <a:moveTo>
                    <a:pt x="1" y="0"/>
                  </a:moveTo>
                  <a:lnTo>
                    <a:pt x="1" y="4166"/>
                  </a:lnTo>
                  <a:lnTo>
                    <a:pt x="4147" y="4166"/>
                  </a:lnTo>
                  <a:lnTo>
                    <a:pt x="414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8"/>
            <p:cNvSpPr/>
            <p:nvPr/>
          </p:nvSpPr>
          <p:spPr>
            <a:xfrm>
              <a:off x="917425" y="792375"/>
              <a:ext cx="71350" cy="71350"/>
            </a:xfrm>
            <a:custGeom>
              <a:avLst/>
              <a:gdLst/>
              <a:ahLst/>
              <a:cxnLst/>
              <a:rect l="l" t="t" r="r" b="b"/>
              <a:pathLst>
                <a:path w="2854" h="2854" extrusionOk="0">
                  <a:moveTo>
                    <a:pt x="1" y="1"/>
                  </a:moveTo>
                  <a:lnTo>
                    <a:pt x="1" y="2854"/>
                  </a:lnTo>
                  <a:lnTo>
                    <a:pt x="2854" y="2854"/>
                  </a:lnTo>
                  <a:lnTo>
                    <a:pt x="285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9"/>
          <p:cNvSpPr txBox="1">
            <a:spLocks noGrp="1"/>
          </p:cNvSpPr>
          <p:nvPr>
            <p:ph type="title"/>
          </p:nvPr>
        </p:nvSpPr>
        <p:spPr>
          <a:xfrm>
            <a:off x="713100" y="1685688"/>
            <a:ext cx="4695000" cy="65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10" name="Google Shape;310;p9"/>
          <p:cNvSpPr txBox="1">
            <a:spLocks noGrp="1"/>
          </p:cNvSpPr>
          <p:nvPr>
            <p:ph type="subTitle" idx="1"/>
          </p:nvPr>
        </p:nvSpPr>
        <p:spPr>
          <a:xfrm>
            <a:off x="713100" y="2343913"/>
            <a:ext cx="4695000" cy="111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11" name="Google Shape;311;p9"/>
          <p:cNvGrpSpPr/>
          <p:nvPr/>
        </p:nvGrpSpPr>
        <p:grpSpPr>
          <a:xfrm>
            <a:off x="3980486" y="-2089103"/>
            <a:ext cx="8043475" cy="8043475"/>
            <a:chOff x="1241175" y="-1300650"/>
            <a:chExt cx="8043475" cy="8043475"/>
          </a:xfrm>
        </p:grpSpPr>
        <p:sp>
          <p:nvSpPr>
            <p:cNvPr id="312" name="Google Shape;312;p9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9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9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9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9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9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9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9" name="Google Shape;319;p9"/>
          <p:cNvGrpSpPr/>
          <p:nvPr/>
        </p:nvGrpSpPr>
        <p:grpSpPr>
          <a:xfrm>
            <a:off x="551187" y="193699"/>
            <a:ext cx="609540" cy="583574"/>
            <a:chOff x="3105300" y="593625"/>
            <a:chExt cx="256800" cy="245850"/>
          </a:xfrm>
        </p:grpSpPr>
        <p:sp>
          <p:nvSpPr>
            <p:cNvPr id="320" name="Google Shape;320;p9"/>
            <p:cNvSpPr/>
            <p:nvPr/>
          </p:nvSpPr>
          <p:spPr>
            <a:xfrm>
              <a:off x="3130975" y="695850"/>
              <a:ext cx="109875" cy="109875"/>
            </a:xfrm>
            <a:custGeom>
              <a:avLst/>
              <a:gdLst/>
              <a:ahLst/>
              <a:cxnLst/>
              <a:rect l="l" t="t" r="r" b="b"/>
              <a:pathLst>
                <a:path w="4395" h="4395" extrusionOk="0">
                  <a:moveTo>
                    <a:pt x="1" y="1"/>
                  </a:moveTo>
                  <a:lnTo>
                    <a:pt x="1" y="4394"/>
                  </a:lnTo>
                  <a:lnTo>
                    <a:pt x="4394" y="4394"/>
                  </a:lnTo>
                  <a:lnTo>
                    <a:pt x="439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9"/>
            <p:cNvSpPr/>
            <p:nvPr/>
          </p:nvSpPr>
          <p:spPr>
            <a:xfrm>
              <a:off x="3202300" y="765275"/>
              <a:ext cx="74200" cy="74200"/>
            </a:xfrm>
            <a:custGeom>
              <a:avLst/>
              <a:gdLst/>
              <a:ahLst/>
              <a:cxnLst/>
              <a:rect l="l" t="t" r="r" b="b"/>
              <a:pathLst>
                <a:path w="2968" h="2968" extrusionOk="0">
                  <a:moveTo>
                    <a:pt x="1" y="1"/>
                  </a:moveTo>
                  <a:lnTo>
                    <a:pt x="1" y="2968"/>
                  </a:lnTo>
                  <a:lnTo>
                    <a:pt x="2968" y="2968"/>
                  </a:lnTo>
                  <a:lnTo>
                    <a:pt x="2968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9"/>
            <p:cNvSpPr/>
            <p:nvPr/>
          </p:nvSpPr>
          <p:spPr>
            <a:xfrm>
              <a:off x="3293125" y="652575"/>
              <a:ext cx="68975" cy="68975"/>
            </a:xfrm>
            <a:custGeom>
              <a:avLst/>
              <a:gdLst/>
              <a:ahLst/>
              <a:cxnLst/>
              <a:rect l="l" t="t" r="r" b="b"/>
              <a:pathLst>
                <a:path w="2759" h="2759" extrusionOk="0">
                  <a:moveTo>
                    <a:pt x="1" y="1"/>
                  </a:moveTo>
                  <a:lnTo>
                    <a:pt x="1" y="2759"/>
                  </a:lnTo>
                  <a:lnTo>
                    <a:pt x="2759" y="2759"/>
                  </a:lnTo>
                  <a:lnTo>
                    <a:pt x="2759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9"/>
            <p:cNvSpPr/>
            <p:nvPr/>
          </p:nvSpPr>
          <p:spPr>
            <a:xfrm>
              <a:off x="3105300" y="593625"/>
              <a:ext cx="35675" cy="35675"/>
            </a:xfrm>
            <a:custGeom>
              <a:avLst/>
              <a:gdLst/>
              <a:ahLst/>
              <a:cxnLst/>
              <a:rect l="l" t="t" r="r" b="b"/>
              <a:pathLst>
                <a:path w="1427" h="1427" extrusionOk="0">
                  <a:moveTo>
                    <a:pt x="0" y="0"/>
                  </a:moveTo>
                  <a:lnTo>
                    <a:pt x="0" y="1427"/>
                  </a:lnTo>
                  <a:lnTo>
                    <a:pt x="1427" y="1427"/>
                  </a:lnTo>
                  <a:lnTo>
                    <a:pt x="142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4" name="Google Shape;324;p9"/>
          <p:cNvGrpSpPr/>
          <p:nvPr/>
        </p:nvGrpSpPr>
        <p:grpSpPr>
          <a:xfrm>
            <a:off x="3657878" y="4442802"/>
            <a:ext cx="631910" cy="457789"/>
            <a:chOff x="855125" y="679497"/>
            <a:chExt cx="254310" cy="184228"/>
          </a:xfrm>
        </p:grpSpPr>
        <p:sp>
          <p:nvSpPr>
            <p:cNvPr id="325" name="Google Shape;325;p9"/>
            <p:cNvSpPr/>
            <p:nvPr/>
          </p:nvSpPr>
          <p:spPr>
            <a:xfrm>
              <a:off x="1052335" y="679497"/>
              <a:ext cx="57100" cy="57100"/>
            </a:xfrm>
            <a:custGeom>
              <a:avLst/>
              <a:gdLst/>
              <a:ahLst/>
              <a:cxnLst/>
              <a:rect l="l" t="t" r="r" b="b"/>
              <a:pathLst>
                <a:path w="2284" h="2284" extrusionOk="0">
                  <a:moveTo>
                    <a:pt x="1" y="1"/>
                  </a:moveTo>
                  <a:lnTo>
                    <a:pt x="1" y="2283"/>
                  </a:lnTo>
                  <a:lnTo>
                    <a:pt x="2283" y="2283"/>
                  </a:lnTo>
                  <a:lnTo>
                    <a:pt x="2283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9"/>
            <p:cNvSpPr/>
            <p:nvPr/>
          </p:nvSpPr>
          <p:spPr>
            <a:xfrm>
              <a:off x="855125" y="730100"/>
              <a:ext cx="103700" cy="104150"/>
            </a:xfrm>
            <a:custGeom>
              <a:avLst/>
              <a:gdLst/>
              <a:ahLst/>
              <a:cxnLst/>
              <a:rect l="l" t="t" r="r" b="b"/>
              <a:pathLst>
                <a:path w="4148" h="4166" extrusionOk="0">
                  <a:moveTo>
                    <a:pt x="1" y="0"/>
                  </a:moveTo>
                  <a:lnTo>
                    <a:pt x="1" y="4166"/>
                  </a:lnTo>
                  <a:lnTo>
                    <a:pt x="4147" y="4166"/>
                  </a:lnTo>
                  <a:lnTo>
                    <a:pt x="414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9"/>
            <p:cNvSpPr/>
            <p:nvPr/>
          </p:nvSpPr>
          <p:spPr>
            <a:xfrm>
              <a:off x="917425" y="792375"/>
              <a:ext cx="71350" cy="71350"/>
            </a:xfrm>
            <a:custGeom>
              <a:avLst/>
              <a:gdLst/>
              <a:ahLst/>
              <a:cxnLst/>
              <a:rect l="l" t="t" r="r" b="b"/>
              <a:pathLst>
                <a:path w="2854" h="2854" extrusionOk="0">
                  <a:moveTo>
                    <a:pt x="1" y="1"/>
                  </a:moveTo>
                  <a:lnTo>
                    <a:pt x="1" y="2854"/>
                  </a:lnTo>
                  <a:lnTo>
                    <a:pt x="2854" y="2854"/>
                  </a:lnTo>
                  <a:lnTo>
                    <a:pt x="285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8" name="Google Shape;328;p9"/>
          <p:cNvGrpSpPr/>
          <p:nvPr/>
        </p:nvGrpSpPr>
        <p:grpSpPr>
          <a:xfrm>
            <a:off x="8184044" y="317575"/>
            <a:ext cx="498706" cy="477465"/>
            <a:chOff x="3105300" y="593625"/>
            <a:chExt cx="256800" cy="245850"/>
          </a:xfrm>
        </p:grpSpPr>
        <p:sp>
          <p:nvSpPr>
            <p:cNvPr id="329" name="Google Shape;329;p9"/>
            <p:cNvSpPr/>
            <p:nvPr/>
          </p:nvSpPr>
          <p:spPr>
            <a:xfrm>
              <a:off x="3130975" y="695850"/>
              <a:ext cx="109875" cy="109875"/>
            </a:xfrm>
            <a:custGeom>
              <a:avLst/>
              <a:gdLst/>
              <a:ahLst/>
              <a:cxnLst/>
              <a:rect l="l" t="t" r="r" b="b"/>
              <a:pathLst>
                <a:path w="4395" h="4395" extrusionOk="0">
                  <a:moveTo>
                    <a:pt x="1" y="1"/>
                  </a:moveTo>
                  <a:lnTo>
                    <a:pt x="1" y="4394"/>
                  </a:lnTo>
                  <a:lnTo>
                    <a:pt x="4394" y="4394"/>
                  </a:lnTo>
                  <a:lnTo>
                    <a:pt x="439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9"/>
            <p:cNvSpPr/>
            <p:nvPr/>
          </p:nvSpPr>
          <p:spPr>
            <a:xfrm>
              <a:off x="3202300" y="765275"/>
              <a:ext cx="74200" cy="74200"/>
            </a:xfrm>
            <a:custGeom>
              <a:avLst/>
              <a:gdLst/>
              <a:ahLst/>
              <a:cxnLst/>
              <a:rect l="l" t="t" r="r" b="b"/>
              <a:pathLst>
                <a:path w="2968" h="2968" extrusionOk="0">
                  <a:moveTo>
                    <a:pt x="1" y="1"/>
                  </a:moveTo>
                  <a:lnTo>
                    <a:pt x="1" y="2968"/>
                  </a:lnTo>
                  <a:lnTo>
                    <a:pt x="2968" y="2968"/>
                  </a:lnTo>
                  <a:lnTo>
                    <a:pt x="2968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9"/>
            <p:cNvSpPr/>
            <p:nvPr/>
          </p:nvSpPr>
          <p:spPr>
            <a:xfrm>
              <a:off x="3293125" y="652575"/>
              <a:ext cx="68975" cy="68975"/>
            </a:xfrm>
            <a:custGeom>
              <a:avLst/>
              <a:gdLst/>
              <a:ahLst/>
              <a:cxnLst/>
              <a:rect l="l" t="t" r="r" b="b"/>
              <a:pathLst>
                <a:path w="2759" h="2759" extrusionOk="0">
                  <a:moveTo>
                    <a:pt x="1" y="1"/>
                  </a:moveTo>
                  <a:lnTo>
                    <a:pt x="1" y="2759"/>
                  </a:lnTo>
                  <a:lnTo>
                    <a:pt x="2759" y="2759"/>
                  </a:lnTo>
                  <a:lnTo>
                    <a:pt x="2759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9"/>
            <p:cNvSpPr/>
            <p:nvPr/>
          </p:nvSpPr>
          <p:spPr>
            <a:xfrm>
              <a:off x="3105300" y="593625"/>
              <a:ext cx="35675" cy="35675"/>
            </a:xfrm>
            <a:custGeom>
              <a:avLst/>
              <a:gdLst/>
              <a:ahLst/>
              <a:cxnLst/>
              <a:rect l="l" t="t" r="r" b="b"/>
              <a:pathLst>
                <a:path w="1427" h="1427" extrusionOk="0">
                  <a:moveTo>
                    <a:pt x="0" y="0"/>
                  </a:moveTo>
                  <a:lnTo>
                    <a:pt x="0" y="1427"/>
                  </a:lnTo>
                  <a:lnTo>
                    <a:pt x="1427" y="1427"/>
                  </a:lnTo>
                  <a:lnTo>
                    <a:pt x="142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3" name="Google Shape;333;p9"/>
          <p:cNvGrpSpPr/>
          <p:nvPr/>
        </p:nvGrpSpPr>
        <p:grpSpPr>
          <a:xfrm>
            <a:off x="8353512" y="4107552"/>
            <a:ext cx="456233" cy="335252"/>
            <a:chOff x="8353512" y="4107552"/>
            <a:chExt cx="456233" cy="335252"/>
          </a:xfrm>
        </p:grpSpPr>
        <p:sp>
          <p:nvSpPr>
            <p:cNvPr id="334" name="Google Shape;334;p9"/>
            <p:cNvSpPr/>
            <p:nvPr/>
          </p:nvSpPr>
          <p:spPr>
            <a:xfrm>
              <a:off x="8353512" y="4162027"/>
              <a:ext cx="159778" cy="158864"/>
            </a:xfrm>
            <a:custGeom>
              <a:avLst/>
              <a:gdLst/>
              <a:ahLst/>
              <a:cxnLst/>
              <a:rect l="l" t="t" r="r" b="b"/>
              <a:pathLst>
                <a:path w="3291" h="3272" extrusionOk="0">
                  <a:moveTo>
                    <a:pt x="0" y="0"/>
                  </a:moveTo>
                  <a:lnTo>
                    <a:pt x="0" y="3272"/>
                  </a:lnTo>
                  <a:lnTo>
                    <a:pt x="3291" y="3272"/>
                  </a:lnTo>
                  <a:lnTo>
                    <a:pt x="3291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9"/>
            <p:cNvSpPr/>
            <p:nvPr/>
          </p:nvSpPr>
          <p:spPr>
            <a:xfrm>
              <a:off x="8452315" y="4256216"/>
              <a:ext cx="185655" cy="186587"/>
            </a:xfrm>
            <a:custGeom>
              <a:avLst/>
              <a:gdLst/>
              <a:ahLst/>
              <a:cxnLst/>
              <a:rect l="l" t="t" r="r" b="b"/>
              <a:pathLst>
                <a:path w="3824" h="3843" extrusionOk="0">
                  <a:moveTo>
                    <a:pt x="1" y="0"/>
                  </a:moveTo>
                  <a:lnTo>
                    <a:pt x="1" y="3843"/>
                  </a:lnTo>
                  <a:lnTo>
                    <a:pt x="3824" y="3843"/>
                  </a:lnTo>
                  <a:lnTo>
                    <a:pt x="3824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9"/>
            <p:cNvSpPr/>
            <p:nvPr/>
          </p:nvSpPr>
          <p:spPr>
            <a:xfrm>
              <a:off x="8616710" y="4107552"/>
              <a:ext cx="193035" cy="193045"/>
            </a:xfrm>
            <a:custGeom>
              <a:avLst/>
              <a:gdLst/>
              <a:ahLst/>
              <a:cxnLst/>
              <a:rect l="l" t="t" r="r" b="b"/>
              <a:pathLst>
                <a:path w="3976" h="3976" extrusionOk="0">
                  <a:moveTo>
                    <a:pt x="0" y="0"/>
                  </a:moveTo>
                  <a:lnTo>
                    <a:pt x="0" y="3975"/>
                  </a:lnTo>
                  <a:lnTo>
                    <a:pt x="3976" y="3975"/>
                  </a:lnTo>
                  <a:lnTo>
                    <a:pt x="3976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7" name="Google Shape;337;p9"/>
          <p:cNvGrpSpPr/>
          <p:nvPr/>
        </p:nvGrpSpPr>
        <p:grpSpPr>
          <a:xfrm>
            <a:off x="8682758" y="1527568"/>
            <a:ext cx="232368" cy="974453"/>
            <a:chOff x="2546733" y="2525280"/>
            <a:chExt cx="232368" cy="974453"/>
          </a:xfrm>
        </p:grpSpPr>
        <p:sp>
          <p:nvSpPr>
            <p:cNvPr id="338" name="Google Shape;338;p9"/>
            <p:cNvSpPr/>
            <p:nvPr/>
          </p:nvSpPr>
          <p:spPr>
            <a:xfrm>
              <a:off x="2688157" y="2525280"/>
              <a:ext cx="90944" cy="91712"/>
            </a:xfrm>
            <a:custGeom>
              <a:avLst/>
              <a:gdLst/>
              <a:ahLst/>
              <a:cxnLst/>
              <a:rect l="l" t="t" r="r" b="b"/>
              <a:pathLst>
                <a:path w="3904" h="3937" extrusionOk="0">
                  <a:moveTo>
                    <a:pt x="1935" y="0"/>
                  </a:moveTo>
                  <a:cubicBezTo>
                    <a:pt x="868" y="0"/>
                    <a:pt x="0" y="901"/>
                    <a:pt x="0" y="1968"/>
                  </a:cubicBezTo>
                  <a:cubicBezTo>
                    <a:pt x="0" y="3036"/>
                    <a:pt x="868" y="3936"/>
                    <a:pt x="1935" y="3936"/>
                  </a:cubicBezTo>
                  <a:cubicBezTo>
                    <a:pt x="3036" y="3936"/>
                    <a:pt x="3903" y="3036"/>
                    <a:pt x="3903" y="1968"/>
                  </a:cubicBezTo>
                  <a:cubicBezTo>
                    <a:pt x="3903" y="901"/>
                    <a:pt x="3036" y="0"/>
                    <a:pt x="19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9"/>
            <p:cNvSpPr/>
            <p:nvPr/>
          </p:nvSpPr>
          <p:spPr>
            <a:xfrm>
              <a:off x="2688157" y="2707890"/>
              <a:ext cx="90944" cy="91712"/>
            </a:xfrm>
            <a:custGeom>
              <a:avLst/>
              <a:gdLst/>
              <a:ahLst/>
              <a:cxnLst/>
              <a:rect l="l" t="t" r="r" b="b"/>
              <a:pathLst>
                <a:path w="3904" h="3937" extrusionOk="0">
                  <a:moveTo>
                    <a:pt x="1935" y="0"/>
                  </a:moveTo>
                  <a:cubicBezTo>
                    <a:pt x="868" y="0"/>
                    <a:pt x="0" y="901"/>
                    <a:pt x="0" y="1968"/>
                  </a:cubicBezTo>
                  <a:cubicBezTo>
                    <a:pt x="0" y="3036"/>
                    <a:pt x="868" y="3936"/>
                    <a:pt x="1935" y="3936"/>
                  </a:cubicBezTo>
                  <a:cubicBezTo>
                    <a:pt x="3036" y="3936"/>
                    <a:pt x="3903" y="3036"/>
                    <a:pt x="3903" y="1968"/>
                  </a:cubicBezTo>
                  <a:cubicBezTo>
                    <a:pt x="3903" y="901"/>
                    <a:pt x="3036" y="0"/>
                    <a:pt x="19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9"/>
            <p:cNvSpPr/>
            <p:nvPr/>
          </p:nvSpPr>
          <p:spPr>
            <a:xfrm>
              <a:off x="2688157" y="2890500"/>
              <a:ext cx="90944" cy="91712"/>
            </a:xfrm>
            <a:custGeom>
              <a:avLst/>
              <a:gdLst/>
              <a:ahLst/>
              <a:cxnLst/>
              <a:rect l="l" t="t" r="r" b="b"/>
              <a:pathLst>
                <a:path w="3904" h="3937" extrusionOk="0">
                  <a:moveTo>
                    <a:pt x="1935" y="0"/>
                  </a:moveTo>
                  <a:cubicBezTo>
                    <a:pt x="868" y="0"/>
                    <a:pt x="0" y="901"/>
                    <a:pt x="0" y="1968"/>
                  </a:cubicBezTo>
                  <a:cubicBezTo>
                    <a:pt x="0" y="3036"/>
                    <a:pt x="868" y="3936"/>
                    <a:pt x="1935" y="3936"/>
                  </a:cubicBezTo>
                  <a:cubicBezTo>
                    <a:pt x="3036" y="3936"/>
                    <a:pt x="3903" y="3036"/>
                    <a:pt x="3903" y="1968"/>
                  </a:cubicBezTo>
                  <a:cubicBezTo>
                    <a:pt x="3903" y="901"/>
                    <a:pt x="3036" y="0"/>
                    <a:pt x="19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9"/>
            <p:cNvSpPr/>
            <p:nvPr/>
          </p:nvSpPr>
          <p:spPr>
            <a:xfrm>
              <a:off x="2546733" y="252528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867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03" y="3936"/>
                    <a:pt x="3903" y="3069"/>
                    <a:pt x="3937" y="1968"/>
                  </a:cubicBezTo>
                  <a:cubicBezTo>
                    <a:pt x="3937" y="867"/>
                    <a:pt x="3069" y="0"/>
                    <a:pt x="1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9"/>
            <p:cNvSpPr/>
            <p:nvPr/>
          </p:nvSpPr>
          <p:spPr>
            <a:xfrm>
              <a:off x="2546733" y="270789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03" y="3936"/>
                    <a:pt x="3937" y="3069"/>
                    <a:pt x="3937" y="1968"/>
                  </a:cubicBezTo>
                  <a:cubicBezTo>
                    <a:pt x="3937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9"/>
            <p:cNvSpPr/>
            <p:nvPr/>
          </p:nvSpPr>
          <p:spPr>
            <a:xfrm>
              <a:off x="2546733" y="288970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1"/>
                  </a:moveTo>
                  <a:cubicBezTo>
                    <a:pt x="901" y="1"/>
                    <a:pt x="0" y="868"/>
                    <a:pt x="0" y="1969"/>
                  </a:cubicBezTo>
                  <a:cubicBezTo>
                    <a:pt x="0" y="3036"/>
                    <a:pt x="901" y="3937"/>
                    <a:pt x="1968" y="3937"/>
                  </a:cubicBezTo>
                  <a:cubicBezTo>
                    <a:pt x="3003" y="3937"/>
                    <a:pt x="3937" y="3036"/>
                    <a:pt x="3937" y="1969"/>
                  </a:cubicBezTo>
                  <a:cubicBezTo>
                    <a:pt x="3937" y="868"/>
                    <a:pt x="3069" y="1"/>
                    <a:pt x="19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9"/>
            <p:cNvSpPr/>
            <p:nvPr/>
          </p:nvSpPr>
          <p:spPr>
            <a:xfrm>
              <a:off x="2688157" y="3043571"/>
              <a:ext cx="90944" cy="90944"/>
            </a:xfrm>
            <a:custGeom>
              <a:avLst/>
              <a:gdLst/>
              <a:ahLst/>
              <a:cxnLst/>
              <a:rect l="l" t="t" r="r" b="b"/>
              <a:pathLst>
                <a:path w="3904" h="3904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cubicBezTo>
                    <a:pt x="0" y="3036"/>
                    <a:pt x="868" y="3903"/>
                    <a:pt x="1935" y="3903"/>
                  </a:cubicBezTo>
                  <a:cubicBezTo>
                    <a:pt x="3036" y="3903"/>
                    <a:pt x="3903" y="3036"/>
                    <a:pt x="3903" y="1935"/>
                  </a:cubicBezTo>
                  <a:cubicBezTo>
                    <a:pt x="3903" y="868"/>
                    <a:pt x="3036" y="0"/>
                    <a:pt x="19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9"/>
            <p:cNvSpPr/>
            <p:nvPr/>
          </p:nvSpPr>
          <p:spPr>
            <a:xfrm>
              <a:off x="2688157" y="3225388"/>
              <a:ext cx="90944" cy="91736"/>
            </a:xfrm>
            <a:custGeom>
              <a:avLst/>
              <a:gdLst/>
              <a:ahLst/>
              <a:cxnLst/>
              <a:rect l="l" t="t" r="r" b="b"/>
              <a:pathLst>
                <a:path w="3904" h="3938" extrusionOk="0">
                  <a:moveTo>
                    <a:pt x="1935" y="1"/>
                  </a:moveTo>
                  <a:cubicBezTo>
                    <a:pt x="868" y="1"/>
                    <a:pt x="0" y="902"/>
                    <a:pt x="0" y="1969"/>
                  </a:cubicBezTo>
                  <a:cubicBezTo>
                    <a:pt x="0" y="3070"/>
                    <a:pt x="868" y="3937"/>
                    <a:pt x="1935" y="3937"/>
                  </a:cubicBezTo>
                  <a:cubicBezTo>
                    <a:pt x="3036" y="3937"/>
                    <a:pt x="3903" y="3070"/>
                    <a:pt x="3903" y="1969"/>
                  </a:cubicBezTo>
                  <a:cubicBezTo>
                    <a:pt x="3903" y="902"/>
                    <a:pt x="3036" y="1"/>
                    <a:pt x="19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9"/>
            <p:cNvSpPr/>
            <p:nvPr/>
          </p:nvSpPr>
          <p:spPr>
            <a:xfrm>
              <a:off x="2688157" y="3407998"/>
              <a:ext cx="90944" cy="91736"/>
            </a:xfrm>
            <a:custGeom>
              <a:avLst/>
              <a:gdLst/>
              <a:ahLst/>
              <a:cxnLst/>
              <a:rect l="l" t="t" r="r" b="b"/>
              <a:pathLst>
                <a:path w="3904" h="3938" extrusionOk="0">
                  <a:moveTo>
                    <a:pt x="1935" y="1"/>
                  </a:moveTo>
                  <a:cubicBezTo>
                    <a:pt x="868" y="1"/>
                    <a:pt x="0" y="902"/>
                    <a:pt x="0" y="1969"/>
                  </a:cubicBezTo>
                  <a:cubicBezTo>
                    <a:pt x="0" y="3070"/>
                    <a:pt x="868" y="3937"/>
                    <a:pt x="1935" y="3937"/>
                  </a:cubicBezTo>
                  <a:cubicBezTo>
                    <a:pt x="3036" y="3937"/>
                    <a:pt x="3903" y="3070"/>
                    <a:pt x="3903" y="1969"/>
                  </a:cubicBezTo>
                  <a:cubicBezTo>
                    <a:pt x="3903" y="902"/>
                    <a:pt x="3036" y="1"/>
                    <a:pt x="19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9"/>
            <p:cNvSpPr/>
            <p:nvPr/>
          </p:nvSpPr>
          <p:spPr>
            <a:xfrm>
              <a:off x="2546733" y="3043571"/>
              <a:ext cx="91712" cy="90944"/>
            </a:xfrm>
            <a:custGeom>
              <a:avLst/>
              <a:gdLst/>
              <a:ahLst/>
              <a:cxnLst/>
              <a:rect l="l" t="t" r="r" b="b"/>
              <a:pathLst>
                <a:path w="3937" h="3904" extrusionOk="0">
                  <a:moveTo>
                    <a:pt x="1968" y="0"/>
                  </a:moveTo>
                  <a:cubicBezTo>
                    <a:pt x="901" y="0"/>
                    <a:pt x="0" y="868"/>
                    <a:pt x="0" y="1935"/>
                  </a:cubicBezTo>
                  <a:cubicBezTo>
                    <a:pt x="0" y="3036"/>
                    <a:pt x="901" y="3903"/>
                    <a:pt x="1968" y="3903"/>
                  </a:cubicBezTo>
                  <a:cubicBezTo>
                    <a:pt x="3003" y="3903"/>
                    <a:pt x="3903" y="3036"/>
                    <a:pt x="3937" y="1935"/>
                  </a:cubicBezTo>
                  <a:cubicBezTo>
                    <a:pt x="3937" y="868"/>
                    <a:pt x="3069" y="0"/>
                    <a:pt x="1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9"/>
            <p:cNvSpPr/>
            <p:nvPr/>
          </p:nvSpPr>
          <p:spPr>
            <a:xfrm>
              <a:off x="2546733" y="322462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1"/>
                  </a:moveTo>
                  <a:cubicBezTo>
                    <a:pt x="901" y="1"/>
                    <a:pt x="0" y="868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03" y="3937"/>
                    <a:pt x="3903" y="3103"/>
                    <a:pt x="3937" y="1969"/>
                  </a:cubicBezTo>
                  <a:cubicBezTo>
                    <a:pt x="3937" y="868"/>
                    <a:pt x="3069" y="1"/>
                    <a:pt x="19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9"/>
            <p:cNvSpPr/>
            <p:nvPr/>
          </p:nvSpPr>
          <p:spPr>
            <a:xfrm>
              <a:off x="2546733" y="3407229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1"/>
                  </a:moveTo>
                  <a:cubicBezTo>
                    <a:pt x="901" y="1"/>
                    <a:pt x="0" y="901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03" y="3937"/>
                    <a:pt x="3903" y="3069"/>
                    <a:pt x="3937" y="1969"/>
                  </a:cubicBezTo>
                  <a:cubicBezTo>
                    <a:pt x="3937" y="901"/>
                    <a:pt x="3069" y="1"/>
                    <a:pt x="19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0" name="Google Shape;350;p9"/>
          <p:cNvGrpSpPr/>
          <p:nvPr/>
        </p:nvGrpSpPr>
        <p:grpSpPr>
          <a:xfrm>
            <a:off x="4713835" y="193704"/>
            <a:ext cx="518269" cy="328105"/>
            <a:chOff x="783960" y="4261704"/>
            <a:chExt cx="518269" cy="328105"/>
          </a:xfrm>
        </p:grpSpPr>
        <p:sp>
          <p:nvSpPr>
            <p:cNvPr id="351" name="Google Shape;351;p9"/>
            <p:cNvSpPr/>
            <p:nvPr/>
          </p:nvSpPr>
          <p:spPr>
            <a:xfrm>
              <a:off x="1072397" y="4333585"/>
              <a:ext cx="69145" cy="69145"/>
            </a:xfrm>
            <a:custGeom>
              <a:avLst/>
              <a:gdLst/>
              <a:ahLst/>
              <a:cxnLst/>
              <a:rect l="l" t="t" r="r" b="b"/>
              <a:pathLst>
                <a:path w="2503" h="2503" extrusionOk="0">
                  <a:moveTo>
                    <a:pt x="1234" y="1"/>
                  </a:moveTo>
                  <a:cubicBezTo>
                    <a:pt x="534" y="1"/>
                    <a:pt x="0" y="535"/>
                    <a:pt x="0" y="1268"/>
                  </a:cubicBezTo>
                  <a:cubicBezTo>
                    <a:pt x="0" y="1969"/>
                    <a:pt x="534" y="2503"/>
                    <a:pt x="1234" y="2503"/>
                  </a:cubicBezTo>
                  <a:cubicBezTo>
                    <a:pt x="1968" y="2503"/>
                    <a:pt x="2502" y="1969"/>
                    <a:pt x="2502" y="1268"/>
                  </a:cubicBezTo>
                  <a:cubicBezTo>
                    <a:pt x="2502" y="601"/>
                    <a:pt x="1902" y="1"/>
                    <a:pt x="1234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52" name="Google Shape;352;p9"/>
            <p:cNvGrpSpPr/>
            <p:nvPr/>
          </p:nvGrpSpPr>
          <p:grpSpPr>
            <a:xfrm>
              <a:off x="783960" y="4261704"/>
              <a:ext cx="518269" cy="328105"/>
              <a:chOff x="783960" y="4261704"/>
              <a:chExt cx="518269" cy="328105"/>
            </a:xfrm>
          </p:grpSpPr>
          <p:sp>
            <p:nvSpPr>
              <p:cNvPr id="353" name="Google Shape;353;p9"/>
              <p:cNvSpPr/>
              <p:nvPr/>
            </p:nvSpPr>
            <p:spPr>
              <a:xfrm>
                <a:off x="1216509" y="4325297"/>
                <a:ext cx="85720" cy="8572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3103" extrusionOk="0">
                    <a:moveTo>
                      <a:pt x="1534" y="601"/>
                    </a:moveTo>
                    <a:cubicBezTo>
                      <a:pt x="2035" y="601"/>
                      <a:pt x="2502" y="1001"/>
                      <a:pt x="2502" y="1568"/>
                    </a:cubicBezTo>
                    <a:cubicBezTo>
                      <a:pt x="2502" y="2102"/>
                      <a:pt x="2102" y="2502"/>
                      <a:pt x="1534" y="2502"/>
                    </a:cubicBezTo>
                    <a:cubicBezTo>
                      <a:pt x="1001" y="2502"/>
                      <a:pt x="600" y="2102"/>
                      <a:pt x="600" y="1568"/>
                    </a:cubicBezTo>
                    <a:cubicBezTo>
                      <a:pt x="600" y="1001"/>
                      <a:pt x="1001" y="601"/>
                      <a:pt x="1534" y="601"/>
                    </a:cubicBezTo>
                    <a:close/>
                    <a:moveTo>
                      <a:pt x="1534" y="1"/>
                    </a:moveTo>
                    <a:cubicBezTo>
                      <a:pt x="701" y="1"/>
                      <a:pt x="0" y="734"/>
                      <a:pt x="0" y="1568"/>
                    </a:cubicBezTo>
                    <a:cubicBezTo>
                      <a:pt x="0" y="2402"/>
                      <a:pt x="701" y="3103"/>
                      <a:pt x="1534" y="3103"/>
                    </a:cubicBezTo>
                    <a:cubicBezTo>
                      <a:pt x="2368" y="3103"/>
                      <a:pt x="3036" y="2436"/>
                      <a:pt x="3102" y="1568"/>
                    </a:cubicBezTo>
                    <a:cubicBezTo>
                      <a:pt x="3102" y="734"/>
                      <a:pt x="2368" y="1"/>
                      <a:pt x="1534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9"/>
              <p:cNvSpPr/>
              <p:nvPr/>
            </p:nvSpPr>
            <p:spPr>
              <a:xfrm>
                <a:off x="1057995" y="4504061"/>
                <a:ext cx="84809" cy="85748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3104" extrusionOk="0">
                    <a:moveTo>
                      <a:pt x="1535" y="601"/>
                    </a:moveTo>
                    <a:cubicBezTo>
                      <a:pt x="2069" y="601"/>
                      <a:pt x="2536" y="1035"/>
                      <a:pt x="2502" y="1535"/>
                    </a:cubicBezTo>
                    <a:cubicBezTo>
                      <a:pt x="2502" y="2069"/>
                      <a:pt x="2069" y="2503"/>
                      <a:pt x="1535" y="2503"/>
                    </a:cubicBezTo>
                    <a:cubicBezTo>
                      <a:pt x="1001" y="2503"/>
                      <a:pt x="568" y="2069"/>
                      <a:pt x="568" y="1535"/>
                    </a:cubicBezTo>
                    <a:cubicBezTo>
                      <a:pt x="568" y="1002"/>
                      <a:pt x="1001" y="601"/>
                      <a:pt x="1535" y="601"/>
                    </a:cubicBezTo>
                    <a:close/>
                    <a:moveTo>
                      <a:pt x="1535" y="1"/>
                    </a:moveTo>
                    <a:cubicBezTo>
                      <a:pt x="701" y="1"/>
                      <a:pt x="1" y="701"/>
                      <a:pt x="1" y="1535"/>
                    </a:cubicBezTo>
                    <a:cubicBezTo>
                      <a:pt x="1" y="2369"/>
                      <a:pt x="701" y="3103"/>
                      <a:pt x="1535" y="3103"/>
                    </a:cubicBezTo>
                    <a:cubicBezTo>
                      <a:pt x="2402" y="3103"/>
                      <a:pt x="3069" y="2369"/>
                      <a:pt x="3069" y="1535"/>
                    </a:cubicBezTo>
                    <a:cubicBezTo>
                      <a:pt x="3069" y="701"/>
                      <a:pt x="2369" y="1"/>
                      <a:pt x="1535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9"/>
              <p:cNvSpPr/>
              <p:nvPr/>
            </p:nvSpPr>
            <p:spPr>
              <a:xfrm>
                <a:off x="883495" y="4261704"/>
                <a:ext cx="15691" cy="213818"/>
              </a:xfrm>
              <a:custGeom>
                <a:avLst/>
                <a:gdLst/>
                <a:ahLst/>
                <a:cxnLst/>
                <a:rect l="l" t="t" r="r" b="b"/>
                <a:pathLst>
                  <a:path w="568" h="7740" extrusionOk="0">
                    <a:moveTo>
                      <a:pt x="300" y="1"/>
                    </a:moveTo>
                    <a:cubicBezTo>
                      <a:pt x="133" y="1"/>
                      <a:pt x="0" y="134"/>
                      <a:pt x="0" y="301"/>
                    </a:cubicBezTo>
                    <a:lnTo>
                      <a:pt x="0" y="7440"/>
                    </a:lnTo>
                    <a:cubicBezTo>
                      <a:pt x="0" y="7606"/>
                      <a:pt x="133" y="7740"/>
                      <a:pt x="300" y="7740"/>
                    </a:cubicBezTo>
                    <a:cubicBezTo>
                      <a:pt x="400" y="7740"/>
                      <a:pt x="534" y="7606"/>
                      <a:pt x="567" y="7440"/>
                    </a:cubicBezTo>
                    <a:lnTo>
                      <a:pt x="567" y="301"/>
                    </a:lnTo>
                    <a:cubicBezTo>
                      <a:pt x="567" y="134"/>
                      <a:pt x="467" y="1"/>
                      <a:pt x="300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9"/>
              <p:cNvSpPr/>
              <p:nvPr/>
            </p:nvSpPr>
            <p:spPr>
              <a:xfrm>
                <a:off x="783960" y="4360326"/>
                <a:ext cx="213818" cy="15691"/>
              </a:xfrm>
              <a:custGeom>
                <a:avLst/>
                <a:gdLst/>
                <a:ahLst/>
                <a:cxnLst/>
                <a:rect l="l" t="t" r="r" b="b"/>
                <a:pathLst>
                  <a:path w="7740" h="568" extrusionOk="0">
                    <a:moveTo>
                      <a:pt x="301" y="0"/>
                    </a:moveTo>
                    <a:cubicBezTo>
                      <a:pt x="134" y="0"/>
                      <a:pt x="0" y="134"/>
                      <a:pt x="0" y="300"/>
                    </a:cubicBezTo>
                    <a:cubicBezTo>
                      <a:pt x="0" y="467"/>
                      <a:pt x="134" y="567"/>
                      <a:pt x="301" y="567"/>
                    </a:cubicBezTo>
                    <a:lnTo>
                      <a:pt x="7439" y="567"/>
                    </a:lnTo>
                    <a:cubicBezTo>
                      <a:pt x="7606" y="567"/>
                      <a:pt x="7739" y="467"/>
                      <a:pt x="7739" y="300"/>
                    </a:cubicBezTo>
                    <a:cubicBezTo>
                      <a:pt x="7739" y="100"/>
                      <a:pt x="7606" y="0"/>
                      <a:pt x="7439" y="0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dk1"/>
        </a:solidFill>
        <a:effectLst/>
      </p:bgPr>
    </p:bg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3"/>
          <p:cNvSpPr txBox="1">
            <a:spLocks noGrp="1"/>
          </p:cNvSpPr>
          <p:nvPr>
            <p:ph type="title"/>
          </p:nvPr>
        </p:nvSpPr>
        <p:spPr>
          <a:xfrm>
            <a:off x="720000" y="1832050"/>
            <a:ext cx="2072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41" name="Google Shape;441;p13"/>
          <p:cNvSpPr txBox="1">
            <a:spLocks noGrp="1"/>
          </p:cNvSpPr>
          <p:nvPr>
            <p:ph type="title" idx="2" hasCustomPrompt="1"/>
          </p:nvPr>
        </p:nvSpPr>
        <p:spPr>
          <a:xfrm>
            <a:off x="1309050" y="1437295"/>
            <a:ext cx="894000" cy="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442" name="Google Shape;442;p13"/>
          <p:cNvSpPr txBox="1">
            <a:spLocks noGrp="1"/>
          </p:cNvSpPr>
          <p:nvPr>
            <p:ph type="subTitle" idx="1"/>
          </p:nvPr>
        </p:nvSpPr>
        <p:spPr>
          <a:xfrm>
            <a:off x="720000" y="2359748"/>
            <a:ext cx="20721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43" name="Google Shape;443;p13"/>
          <p:cNvSpPr txBox="1">
            <a:spLocks noGrp="1"/>
          </p:cNvSpPr>
          <p:nvPr>
            <p:ph type="title" idx="3"/>
          </p:nvPr>
        </p:nvSpPr>
        <p:spPr>
          <a:xfrm>
            <a:off x="3535950" y="1832050"/>
            <a:ext cx="2072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44" name="Google Shape;444;p13"/>
          <p:cNvSpPr txBox="1">
            <a:spLocks noGrp="1"/>
          </p:cNvSpPr>
          <p:nvPr>
            <p:ph type="title" idx="4" hasCustomPrompt="1"/>
          </p:nvPr>
        </p:nvSpPr>
        <p:spPr>
          <a:xfrm>
            <a:off x="4092375" y="1437295"/>
            <a:ext cx="894000" cy="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445" name="Google Shape;445;p13"/>
          <p:cNvSpPr txBox="1">
            <a:spLocks noGrp="1"/>
          </p:cNvSpPr>
          <p:nvPr>
            <p:ph type="subTitle" idx="5"/>
          </p:nvPr>
        </p:nvSpPr>
        <p:spPr>
          <a:xfrm>
            <a:off x="3535950" y="2359748"/>
            <a:ext cx="20721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46" name="Google Shape;446;p13"/>
          <p:cNvSpPr txBox="1">
            <a:spLocks noGrp="1"/>
          </p:cNvSpPr>
          <p:nvPr>
            <p:ph type="title" idx="6"/>
          </p:nvPr>
        </p:nvSpPr>
        <p:spPr>
          <a:xfrm>
            <a:off x="6351900" y="1832050"/>
            <a:ext cx="2072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47" name="Google Shape;447;p13"/>
          <p:cNvSpPr txBox="1">
            <a:spLocks noGrp="1"/>
          </p:cNvSpPr>
          <p:nvPr>
            <p:ph type="title" idx="7" hasCustomPrompt="1"/>
          </p:nvPr>
        </p:nvSpPr>
        <p:spPr>
          <a:xfrm>
            <a:off x="6908325" y="1437295"/>
            <a:ext cx="894000" cy="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448" name="Google Shape;448;p13"/>
          <p:cNvSpPr txBox="1">
            <a:spLocks noGrp="1"/>
          </p:cNvSpPr>
          <p:nvPr>
            <p:ph type="subTitle" idx="8"/>
          </p:nvPr>
        </p:nvSpPr>
        <p:spPr>
          <a:xfrm>
            <a:off x="6351900" y="2359748"/>
            <a:ext cx="20721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49" name="Google Shape;449;p13"/>
          <p:cNvSpPr txBox="1">
            <a:spLocks noGrp="1"/>
          </p:cNvSpPr>
          <p:nvPr>
            <p:ph type="title" idx="9"/>
          </p:nvPr>
        </p:nvSpPr>
        <p:spPr>
          <a:xfrm>
            <a:off x="720000" y="3624304"/>
            <a:ext cx="2072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50" name="Google Shape;450;p13"/>
          <p:cNvSpPr txBox="1">
            <a:spLocks noGrp="1"/>
          </p:cNvSpPr>
          <p:nvPr>
            <p:ph type="title" idx="13" hasCustomPrompt="1"/>
          </p:nvPr>
        </p:nvSpPr>
        <p:spPr>
          <a:xfrm>
            <a:off x="1309050" y="3232758"/>
            <a:ext cx="894000" cy="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451" name="Google Shape;451;p13"/>
          <p:cNvSpPr txBox="1">
            <a:spLocks noGrp="1"/>
          </p:cNvSpPr>
          <p:nvPr>
            <p:ph type="subTitle" idx="14"/>
          </p:nvPr>
        </p:nvSpPr>
        <p:spPr>
          <a:xfrm>
            <a:off x="720000" y="4152027"/>
            <a:ext cx="20721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52" name="Google Shape;452;p13"/>
          <p:cNvSpPr txBox="1">
            <a:spLocks noGrp="1"/>
          </p:cNvSpPr>
          <p:nvPr>
            <p:ph type="title" idx="15"/>
          </p:nvPr>
        </p:nvSpPr>
        <p:spPr>
          <a:xfrm>
            <a:off x="3535950" y="3624304"/>
            <a:ext cx="2072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53" name="Google Shape;453;p13"/>
          <p:cNvSpPr txBox="1">
            <a:spLocks noGrp="1"/>
          </p:cNvSpPr>
          <p:nvPr>
            <p:ph type="title" idx="16" hasCustomPrompt="1"/>
          </p:nvPr>
        </p:nvSpPr>
        <p:spPr>
          <a:xfrm>
            <a:off x="4092375" y="3232758"/>
            <a:ext cx="894000" cy="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454" name="Google Shape;454;p13"/>
          <p:cNvSpPr txBox="1">
            <a:spLocks noGrp="1"/>
          </p:cNvSpPr>
          <p:nvPr>
            <p:ph type="subTitle" idx="17"/>
          </p:nvPr>
        </p:nvSpPr>
        <p:spPr>
          <a:xfrm>
            <a:off x="3535950" y="4152027"/>
            <a:ext cx="20721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55" name="Google Shape;455;p13"/>
          <p:cNvSpPr txBox="1">
            <a:spLocks noGrp="1"/>
          </p:cNvSpPr>
          <p:nvPr>
            <p:ph type="title" idx="18"/>
          </p:nvPr>
        </p:nvSpPr>
        <p:spPr>
          <a:xfrm>
            <a:off x="6351900" y="3624304"/>
            <a:ext cx="2072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456" name="Google Shape;456;p13"/>
          <p:cNvSpPr txBox="1">
            <a:spLocks noGrp="1"/>
          </p:cNvSpPr>
          <p:nvPr>
            <p:ph type="title" idx="19" hasCustomPrompt="1"/>
          </p:nvPr>
        </p:nvSpPr>
        <p:spPr>
          <a:xfrm>
            <a:off x="6908325" y="3232758"/>
            <a:ext cx="894000" cy="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457" name="Google Shape;457;p13"/>
          <p:cNvSpPr txBox="1">
            <a:spLocks noGrp="1"/>
          </p:cNvSpPr>
          <p:nvPr>
            <p:ph type="subTitle" idx="20"/>
          </p:nvPr>
        </p:nvSpPr>
        <p:spPr>
          <a:xfrm>
            <a:off x="6351900" y="4152027"/>
            <a:ext cx="20721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58" name="Google Shape;458;p13"/>
          <p:cNvSpPr txBox="1">
            <a:spLocks noGrp="1"/>
          </p:cNvSpPr>
          <p:nvPr>
            <p:ph type="title" idx="21"/>
          </p:nvPr>
        </p:nvSpPr>
        <p:spPr>
          <a:xfrm>
            <a:off x="720000" y="539400"/>
            <a:ext cx="77040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459" name="Google Shape;459;p13"/>
          <p:cNvGrpSpPr/>
          <p:nvPr/>
        </p:nvGrpSpPr>
        <p:grpSpPr>
          <a:xfrm>
            <a:off x="4796439" y="-2911087"/>
            <a:ext cx="8043475" cy="8043475"/>
            <a:chOff x="1241175" y="-1300650"/>
            <a:chExt cx="8043475" cy="8043475"/>
          </a:xfrm>
        </p:grpSpPr>
        <p:sp>
          <p:nvSpPr>
            <p:cNvPr id="460" name="Google Shape;460;p13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13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13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13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13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13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13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7" name="Google Shape;467;p13"/>
          <p:cNvGrpSpPr/>
          <p:nvPr/>
        </p:nvGrpSpPr>
        <p:grpSpPr>
          <a:xfrm>
            <a:off x="194827" y="164749"/>
            <a:ext cx="8680795" cy="4879924"/>
            <a:chOff x="194827" y="164749"/>
            <a:chExt cx="8680795" cy="4879924"/>
          </a:xfrm>
        </p:grpSpPr>
        <p:grpSp>
          <p:nvGrpSpPr>
            <p:cNvPr id="468" name="Google Shape;468;p13"/>
            <p:cNvGrpSpPr/>
            <p:nvPr/>
          </p:nvGrpSpPr>
          <p:grpSpPr>
            <a:xfrm>
              <a:off x="1019937" y="206524"/>
              <a:ext cx="609540" cy="583574"/>
              <a:chOff x="3105300" y="593625"/>
              <a:chExt cx="256800" cy="245850"/>
            </a:xfrm>
          </p:grpSpPr>
          <p:sp>
            <p:nvSpPr>
              <p:cNvPr id="469" name="Google Shape;469;p13"/>
              <p:cNvSpPr/>
              <p:nvPr/>
            </p:nvSpPr>
            <p:spPr>
              <a:xfrm>
                <a:off x="3130975" y="695850"/>
                <a:ext cx="109875" cy="109875"/>
              </a:xfrm>
              <a:custGeom>
                <a:avLst/>
                <a:gdLst/>
                <a:ahLst/>
                <a:cxnLst/>
                <a:rect l="l" t="t" r="r" b="b"/>
                <a:pathLst>
                  <a:path w="4395" h="4395" extrusionOk="0">
                    <a:moveTo>
                      <a:pt x="1" y="1"/>
                    </a:moveTo>
                    <a:lnTo>
                      <a:pt x="1" y="4394"/>
                    </a:lnTo>
                    <a:lnTo>
                      <a:pt x="4394" y="4394"/>
                    </a:lnTo>
                    <a:lnTo>
                      <a:pt x="4394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13"/>
              <p:cNvSpPr/>
              <p:nvPr/>
            </p:nvSpPr>
            <p:spPr>
              <a:xfrm>
                <a:off x="3202300" y="765275"/>
                <a:ext cx="74200" cy="74200"/>
              </a:xfrm>
              <a:custGeom>
                <a:avLst/>
                <a:gdLst/>
                <a:ahLst/>
                <a:cxnLst/>
                <a:rect l="l" t="t" r="r" b="b"/>
                <a:pathLst>
                  <a:path w="2968" h="2968" extrusionOk="0">
                    <a:moveTo>
                      <a:pt x="1" y="1"/>
                    </a:moveTo>
                    <a:lnTo>
                      <a:pt x="1" y="2968"/>
                    </a:lnTo>
                    <a:lnTo>
                      <a:pt x="2968" y="2968"/>
                    </a:lnTo>
                    <a:lnTo>
                      <a:pt x="2968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" name="Google Shape;471;p13"/>
              <p:cNvSpPr/>
              <p:nvPr/>
            </p:nvSpPr>
            <p:spPr>
              <a:xfrm>
                <a:off x="3293125" y="652575"/>
                <a:ext cx="68975" cy="68975"/>
              </a:xfrm>
              <a:custGeom>
                <a:avLst/>
                <a:gdLst/>
                <a:ahLst/>
                <a:cxnLst/>
                <a:rect l="l" t="t" r="r" b="b"/>
                <a:pathLst>
                  <a:path w="2759" h="2759" extrusionOk="0">
                    <a:moveTo>
                      <a:pt x="1" y="1"/>
                    </a:moveTo>
                    <a:lnTo>
                      <a:pt x="1" y="2759"/>
                    </a:lnTo>
                    <a:lnTo>
                      <a:pt x="2759" y="2759"/>
                    </a:lnTo>
                    <a:lnTo>
                      <a:pt x="2759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" name="Google Shape;472;p13"/>
              <p:cNvSpPr/>
              <p:nvPr/>
            </p:nvSpPr>
            <p:spPr>
              <a:xfrm>
                <a:off x="3105300" y="593625"/>
                <a:ext cx="35675" cy="35675"/>
              </a:xfrm>
              <a:custGeom>
                <a:avLst/>
                <a:gdLst/>
                <a:ahLst/>
                <a:cxnLst/>
                <a:rect l="l" t="t" r="r" b="b"/>
                <a:pathLst>
                  <a:path w="1427" h="1427" extrusionOk="0">
                    <a:moveTo>
                      <a:pt x="0" y="0"/>
                    </a:moveTo>
                    <a:lnTo>
                      <a:pt x="0" y="1427"/>
                    </a:lnTo>
                    <a:lnTo>
                      <a:pt x="1427" y="1427"/>
                    </a:lnTo>
                    <a:lnTo>
                      <a:pt x="1427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73" name="Google Shape;473;p13"/>
            <p:cNvGrpSpPr/>
            <p:nvPr/>
          </p:nvGrpSpPr>
          <p:grpSpPr>
            <a:xfrm>
              <a:off x="8057878" y="710652"/>
              <a:ext cx="631910" cy="457789"/>
              <a:chOff x="855125" y="679497"/>
              <a:chExt cx="254310" cy="184228"/>
            </a:xfrm>
          </p:grpSpPr>
          <p:sp>
            <p:nvSpPr>
              <p:cNvPr id="474" name="Google Shape;474;p13"/>
              <p:cNvSpPr/>
              <p:nvPr/>
            </p:nvSpPr>
            <p:spPr>
              <a:xfrm>
                <a:off x="1052335" y="679497"/>
                <a:ext cx="57100" cy="57100"/>
              </a:xfrm>
              <a:custGeom>
                <a:avLst/>
                <a:gdLst/>
                <a:ahLst/>
                <a:cxnLst/>
                <a:rect l="l" t="t" r="r" b="b"/>
                <a:pathLst>
                  <a:path w="2284" h="2284" extrusionOk="0">
                    <a:moveTo>
                      <a:pt x="1" y="1"/>
                    </a:moveTo>
                    <a:lnTo>
                      <a:pt x="1" y="2283"/>
                    </a:lnTo>
                    <a:lnTo>
                      <a:pt x="2283" y="2283"/>
                    </a:lnTo>
                    <a:lnTo>
                      <a:pt x="2283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" name="Google Shape;475;p13"/>
              <p:cNvSpPr/>
              <p:nvPr/>
            </p:nvSpPr>
            <p:spPr>
              <a:xfrm>
                <a:off x="855125" y="730100"/>
                <a:ext cx="103700" cy="104150"/>
              </a:xfrm>
              <a:custGeom>
                <a:avLst/>
                <a:gdLst/>
                <a:ahLst/>
                <a:cxnLst/>
                <a:rect l="l" t="t" r="r" b="b"/>
                <a:pathLst>
                  <a:path w="4148" h="4166" extrusionOk="0">
                    <a:moveTo>
                      <a:pt x="1" y="0"/>
                    </a:moveTo>
                    <a:lnTo>
                      <a:pt x="1" y="4166"/>
                    </a:lnTo>
                    <a:lnTo>
                      <a:pt x="4147" y="4166"/>
                    </a:lnTo>
                    <a:lnTo>
                      <a:pt x="4147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" name="Google Shape;476;p13"/>
              <p:cNvSpPr/>
              <p:nvPr/>
            </p:nvSpPr>
            <p:spPr>
              <a:xfrm>
                <a:off x="917425" y="792375"/>
                <a:ext cx="71350" cy="71350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2854" extrusionOk="0">
                    <a:moveTo>
                      <a:pt x="1" y="1"/>
                    </a:moveTo>
                    <a:lnTo>
                      <a:pt x="1" y="2854"/>
                    </a:lnTo>
                    <a:lnTo>
                      <a:pt x="2854" y="2854"/>
                    </a:lnTo>
                    <a:lnTo>
                      <a:pt x="2854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77" name="Google Shape;477;p13"/>
            <p:cNvGrpSpPr/>
            <p:nvPr/>
          </p:nvGrpSpPr>
          <p:grpSpPr>
            <a:xfrm>
              <a:off x="194835" y="1017604"/>
              <a:ext cx="518269" cy="328105"/>
              <a:chOff x="783960" y="4261704"/>
              <a:chExt cx="518269" cy="328105"/>
            </a:xfrm>
          </p:grpSpPr>
          <p:sp>
            <p:nvSpPr>
              <p:cNvPr id="478" name="Google Shape;478;p13"/>
              <p:cNvSpPr/>
              <p:nvPr/>
            </p:nvSpPr>
            <p:spPr>
              <a:xfrm>
                <a:off x="1072397" y="4333585"/>
                <a:ext cx="69145" cy="69145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503" extrusionOk="0">
                    <a:moveTo>
                      <a:pt x="1234" y="1"/>
                    </a:moveTo>
                    <a:cubicBezTo>
                      <a:pt x="534" y="1"/>
                      <a:pt x="0" y="535"/>
                      <a:pt x="0" y="1268"/>
                    </a:cubicBezTo>
                    <a:cubicBezTo>
                      <a:pt x="0" y="1969"/>
                      <a:pt x="534" y="2503"/>
                      <a:pt x="1234" y="2503"/>
                    </a:cubicBezTo>
                    <a:cubicBezTo>
                      <a:pt x="1968" y="2503"/>
                      <a:pt x="2502" y="1969"/>
                      <a:pt x="2502" y="1268"/>
                    </a:cubicBezTo>
                    <a:cubicBezTo>
                      <a:pt x="2502" y="601"/>
                      <a:pt x="1902" y="1"/>
                      <a:pt x="1234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479" name="Google Shape;479;p13"/>
              <p:cNvGrpSpPr/>
              <p:nvPr/>
            </p:nvGrpSpPr>
            <p:grpSpPr>
              <a:xfrm>
                <a:off x="783960" y="4261704"/>
                <a:ext cx="518269" cy="328105"/>
                <a:chOff x="783960" y="4261704"/>
                <a:chExt cx="518269" cy="328105"/>
              </a:xfrm>
            </p:grpSpPr>
            <p:sp>
              <p:nvSpPr>
                <p:cNvPr id="480" name="Google Shape;480;p13"/>
                <p:cNvSpPr/>
                <p:nvPr/>
              </p:nvSpPr>
              <p:spPr>
                <a:xfrm>
                  <a:off x="1216509" y="4325297"/>
                  <a:ext cx="85720" cy="857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03" h="3103" extrusionOk="0">
                      <a:moveTo>
                        <a:pt x="1534" y="601"/>
                      </a:moveTo>
                      <a:cubicBezTo>
                        <a:pt x="2035" y="601"/>
                        <a:pt x="2502" y="1001"/>
                        <a:pt x="2502" y="1568"/>
                      </a:cubicBezTo>
                      <a:cubicBezTo>
                        <a:pt x="2502" y="2102"/>
                        <a:pt x="2102" y="2502"/>
                        <a:pt x="1534" y="2502"/>
                      </a:cubicBezTo>
                      <a:cubicBezTo>
                        <a:pt x="1001" y="2502"/>
                        <a:pt x="600" y="2102"/>
                        <a:pt x="600" y="1568"/>
                      </a:cubicBezTo>
                      <a:cubicBezTo>
                        <a:pt x="600" y="1001"/>
                        <a:pt x="1001" y="601"/>
                        <a:pt x="1534" y="601"/>
                      </a:cubicBezTo>
                      <a:close/>
                      <a:moveTo>
                        <a:pt x="1534" y="1"/>
                      </a:moveTo>
                      <a:cubicBezTo>
                        <a:pt x="701" y="1"/>
                        <a:pt x="0" y="734"/>
                        <a:pt x="0" y="1568"/>
                      </a:cubicBezTo>
                      <a:cubicBezTo>
                        <a:pt x="0" y="2402"/>
                        <a:pt x="701" y="3103"/>
                        <a:pt x="1534" y="3103"/>
                      </a:cubicBezTo>
                      <a:cubicBezTo>
                        <a:pt x="2368" y="3103"/>
                        <a:pt x="3036" y="2436"/>
                        <a:pt x="3102" y="1568"/>
                      </a:cubicBezTo>
                      <a:cubicBezTo>
                        <a:pt x="3102" y="734"/>
                        <a:pt x="2368" y="1"/>
                        <a:pt x="1534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1" name="Google Shape;481;p13"/>
                <p:cNvSpPr/>
                <p:nvPr/>
              </p:nvSpPr>
              <p:spPr>
                <a:xfrm>
                  <a:off x="1057995" y="4504061"/>
                  <a:ext cx="84809" cy="857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70" h="3104" extrusionOk="0">
                      <a:moveTo>
                        <a:pt x="1535" y="601"/>
                      </a:moveTo>
                      <a:cubicBezTo>
                        <a:pt x="2069" y="601"/>
                        <a:pt x="2536" y="1035"/>
                        <a:pt x="2502" y="1535"/>
                      </a:cubicBezTo>
                      <a:cubicBezTo>
                        <a:pt x="2502" y="2069"/>
                        <a:pt x="2069" y="2503"/>
                        <a:pt x="1535" y="2503"/>
                      </a:cubicBezTo>
                      <a:cubicBezTo>
                        <a:pt x="1001" y="2503"/>
                        <a:pt x="568" y="2069"/>
                        <a:pt x="568" y="1535"/>
                      </a:cubicBezTo>
                      <a:cubicBezTo>
                        <a:pt x="568" y="1002"/>
                        <a:pt x="1001" y="601"/>
                        <a:pt x="1535" y="601"/>
                      </a:cubicBezTo>
                      <a:close/>
                      <a:moveTo>
                        <a:pt x="1535" y="1"/>
                      </a:moveTo>
                      <a:cubicBezTo>
                        <a:pt x="701" y="1"/>
                        <a:pt x="1" y="701"/>
                        <a:pt x="1" y="1535"/>
                      </a:cubicBezTo>
                      <a:cubicBezTo>
                        <a:pt x="1" y="2369"/>
                        <a:pt x="701" y="3103"/>
                        <a:pt x="1535" y="3103"/>
                      </a:cubicBezTo>
                      <a:cubicBezTo>
                        <a:pt x="2402" y="3103"/>
                        <a:pt x="3069" y="2369"/>
                        <a:pt x="3069" y="1535"/>
                      </a:cubicBezTo>
                      <a:cubicBezTo>
                        <a:pt x="3069" y="701"/>
                        <a:pt x="2369" y="1"/>
                        <a:pt x="1535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2" name="Google Shape;482;p13"/>
                <p:cNvSpPr/>
                <p:nvPr/>
              </p:nvSpPr>
              <p:spPr>
                <a:xfrm>
                  <a:off x="883495" y="4261704"/>
                  <a:ext cx="15691" cy="2138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" h="7740" extrusionOk="0">
                      <a:moveTo>
                        <a:pt x="300" y="1"/>
                      </a:moveTo>
                      <a:cubicBezTo>
                        <a:pt x="133" y="1"/>
                        <a:pt x="0" y="134"/>
                        <a:pt x="0" y="301"/>
                      </a:cubicBezTo>
                      <a:lnTo>
                        <a:pt x="0" y="7440"/>
                      </a:lnTo>
                      <a:cubicBezTo>
                        <a:pt x="0" y="7606"/>
                        <a:pt x="133" y="7740"/>
                        <a:pt x="300" y="7740"/>
                      </a:cubicBezTo>
                      <a:cubicBezTo>
                        <a:pt x="400" y="7740"/>
                        <a:pt x="534" y="7606"/>
                        <a:pt x="567" y="7440"/>
                      </a:cubicBezTo>
                      <a:lnTo>
                        <a:pt x="567" y="301"/>
                      </a:lnTo>
                      <a:cubicBezTo>
                        <a:pt x="567" y="134"/>
                        <a:pt x="467" y="1"/>
                        <a:pt x="300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3" name="Google Shape;483;p13"/>
                <p:cNvSpPr/>
                <p:nvPr/>
              </p:nvSpPr>
              <p:spPr>
                <a:xfrm>
                  <a:off x="783960" y="4360326"/>
                  <a:ext cx="213818" cy="156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40" h="568" extrusionOk="0">
                      <a:moveTo>
                        <a:pt x="301" y="0"/>
                      </a:moveTo>
                      <a:cubicBezTo>
                        <a:pt x="134" y="0"/>
                        <a:pt x="0" y="134"/>
                        <a:pt x="0" y="300"/>
                      </a:cubicBezTo>
                      <a:cubicBezTo>
                        <a:pt x="0" y="467"/>
                        <a:pt x="134" y="567"/>
                        <a:pt x="301" y="567"/>
                      </a:cubicBezTo>
                      <a:lnTo>
                        <a:pt x="7439" y="567"/>
                      </a:lnTo>
                      <a:cubicBezTo>
                        <a:pt x="7606" y="567"/>
                        <a:pt x="7739" y="467"/>
                        <a:pt x="7739" y="300"/>
                      </a:cubicBezTo>
                      <a:cubicBezTo>
                        <a:pt x="7739" y="100"/>
                        <a:pt x="7606" y="0"/>
                        <a:pt x="7439" y="0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484" name="Google Shape;484;p13"/>
            <p:cNvGrpSpPr/>
            <p:nvPr/>
          </p:nvGrpSpPr>
          <p:grpSpPr>
            <a:xfrm>
              <a:off x="2976937" y="164749"/>
              <a:ext cx="5898685" cy="4879924"/>
              <a:chOff x="1223999" y="393649"/>
              <a:chExt cx="5898685" cy="4879924"/>
            </a:xfrm>
          </p:grpSpPr>
          <p:sp>
            <p:nvSpPr>
              <p:cNvPr id="485" name="Google Shape;485;p13"/>
              <p:cNvSpPr/>
              <p:nvPr/>
            </p:nvSpPr>
            <p:spPr>
              <a:xfrm>
                <a:off x="5254918" y="393649"/>
                <a:ext cx="15691" cy="212906"/>
              </a:xfrm>
              <a:custGeom>
                <a:avLst/>
                <a:gdLst/>
                <a:ahLst/>
                <a:cxnLst/>
                <a:rect l="l" t="t" r="r" b="b"/>
                <a:pathLst>
                  <a:path w="568" h="7707" extrusionOk="0">
                    <a:moveTo>
                      <a:pt x="267" y="1"/>
                    </a:moveTo>
                    <a:cubicBezTo>
                      <a:pt x="100" y="1"/>
                      <a:pt x="0" y="101"/>
                      <a:pt x="0" y="268"/>
                    </a:cubicBezTo>
                    <a:lnTo>
                      <a:pt x="0" y="7406"/>
                    </a:lnTo>
                    <a:cubicBezTo>
                      <a:pt x="0" y="7573"/>
                      <a:pt x="100" y="7706"/>
                      <a:pt x="267" y="7706"/>
                    </a:cubicBezTo>
                    <a:cubicBezTo>
                      <a:pt x="400" y="7706"/>
                      <a:pt x="534" y="7573"/>
                      <a:pt x="567" y="7406"/>
                    </a:cubicBezTo>
                    <a:lnTo>
                      <a:pt x="567" y="268"/>
                    </a:lnTo>
                    <a:cubicBezTo>
                      <a:pt x="567" y="101"/>
                      <a:pt x="434" y="1"/>
                      <a:pt x="2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13"/>
              <p:cNvSpPr/>
              <p:nvPr/>
            </p:nvSpPr>
            <p:spPr>
              <a:xfrm>
                <a:off x="5155383" y="491332"/>
                <a:ext cx="212906" cy="15691"/>
              </a:xfrm>
              <a:custGeom>
                <a:avLst/>
                <a:gdLst/>
                <a:ahLst/>
                <a:cxnLst/>
                <a:rect l="l" t="t" r="r" b="b"/>
                <a:pathLst>
                  <a:path w="7707" h="568" extrusionOk="0">
                    <a:moveTo>
                      <a:pt x="301" y="1"/>
                    </a:moveTo>
                    <a:cubicBezTo>
                      <a:pt x="134" y="1"/>
                      <a:pt x="1" y="134"/>
                      <a:pt x="1" y="301"/>
                    </a:cubicBezTo>
                    <a:cubicBezTo>
                      <a:pt x="1" y="468"/>
                      <a:pt x="134" y="568"/>
                      <a:pt x="301" y="568"/>
                    </a:cubicBezTo>
                    <a:lnTo>
                      <a:pt x="7439" y="568"/>
                    </a:lnTo>
                    <a:cubicBezTo>
                      <a:pt x="7606" y="568"/>
                      <a:pt x="7706" y="468"/>
                      <a:pt x="7706" y="301"/>
                    </a:cubicBezTo>
                    <a:cubicBezTo>
                      <a:pt x="7706" y="101"/>
                      <a:pt x="7606" y="1"/>
                      <a:pt x="74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" name="Google Shape;487;p13"/>
              <p:cNvSpPr/>
              <p:nvPr/>
            </p:nvSpPr>
            <p:spPr>
              <a:xfrm>
                <a:off x="5354756" y="635481"/>
                <a:ext cx="155446" cy="160916"/>
              </a:xfrm>
              <a:custGeom>
                <a:avLst/>
                <a:gdLst/>
                <a:ahLst/>
                <a:cxnLst/>
                <a:rect l="l" t="t" r="r" b="b"/>
                <a:pathLst>
                  <a:path w="5627" h="5825" extrusionOk="0">
                    <a:moveTo>
                      <a:pt x="673" y="0"/>
                    </a:moveTo>
                    <a:cubicBezTo>
                      <a:pt x="305" y="0"/>
                      <a:pt x="1" y="343"/>
                      <a:pt x="55" y="754"/>
                    </a:cubicBezTo>
                    <a:lnTo>
                      <a:pt x="623" y="5290"/>
                    </a:lnTo>
                    <a:cubicBezTo>
                      <a:pt x="669" y="5613"/>
                      <a:pt x="955" y="5825"/>
                      <a:pt x="1248" y="5825"/>
                    </a:cubicBezTo>
                    <a:cubicBezTo>
                      <a:pt x="1378" y="5825"/>
                      <a:pt x="1510" y="5783"/>
                      <a:pt x="1623" y="5690"/>
                    </a:cubicBezTo>
                    <a:lnTo>
                      <a:pt x="5259" y="2922"/>
                    </a:lnTo>
                    <a:cubicBezTo>
                      <a:pt x="5626" y="2622"/>
                      <a:pt x="5526" y="2021"/>
                      <a:pt x="5126" y="1821"/>
                    </a:cubicBezTo>
                    <a:lnTo>
                      <a:pt x="923" y="53"/>
                    </a:lnTo>
                    <a:cubicBezTo>
                      <a:pt x="839" y="17"/>
                      <a:pt x="754" y="0"/>
                      <a:pt x="6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13"/>
              <p:cNvSpPr/>
              <p:nvPr/>
            </p:nvSpPr>
            <p:spPr>
              <a:xfrm>
                <a:off x="7037876" y="5030718"/>
                <a:ext cx="84809" cy="85748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3104" extrusionOk="0">
                    <a:moveTo>
                      <a:pt x="1535" y="1"/>
                    </a:moveTo>
                    <a:cubicBezTo>
                      <a:pt x="701" y="1"/>
                      <a:pt x="1" y="701"/>
                      <a:pt x="1" y="1535"/>
                    </a:cubicBezTo>
                    <a:cubicBezTo>
                      <a:pt x="1" y="2369"/>
                      <a:pt x="701" y="3103"/>
                      <a:pt x="1535" y="3103"/>
                    </a:cubicBezTo>
                    <a:cubicBezTo>
                      <a:pt x="2369" y="3103"/>
                      <a:pt x="3070" y="2369"/>
                      <a:pt x="3070" y="1535"/>
                    </a:cubicBezTo>
                    <a:cubicBezTo>
                      <a:pt x="3070" y="701"/>
                      <a:pt x="2369" y="1"/>
                      <a:pt x="15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13"/>
              <p:cNvSpPr/>
              <p:nvPr/>
            </p:nvSpPr>
            <p:spPr>
              <a:xfrm>
                <a:off x="6914418" y="4684960"/>
                <a:ext cx="175087" cy="191303"/>
              </a:xfrm>
              <a:custGeom>
                <a:avLst/>
                <a:gdLst/>
                <a:ahLst/>
                <a:cxnLst/>
                <a:rect l="l" t="t" r="r" b="b"/>
                <a:pathLst>
                  <a:path w="6338" h="6925" extrusionOk="0">
                    <a:moveTo>
                      <a:pt x="749" y="0"/>
                    </a:moveTo>
                    <a:cubicBezTo>
                      <a:pt x="358" y="0"/>
                      <a:pt x="0" y="307"/>
                      <a:pt x="0" y="708"/>
                    </a:cubicBezTo>
                    <a:lnTo>
                      <a:pt x="0" y="6179"/>
                    </a:lnTo>
                    <a:cubicBezTo>
                      <a:pt x="0" y="6626"/>
                      <a:pt x="351" y="6925"/>
                      <a:pt x="737" y="6925"/>
                    </a:cubicBezTo>
                    <a:cubicBezTo>
                      <a:pt x="870" y="6925"/>
                      <a:pt x="1006" y="6890"/>
                      <a:pt x="1134" y="6813"/>
                    </a:cubicBezTo>
                    <a:lnTo>
                      <a:pt x="5838" y="4111"/>
                    </a:lnTo>
                    <a:cubicBezTo>
                      <a:pt x="6338" y="3811"/>
                      <a:pt x="6338" y="3077"/>
                      <a:pt x="5838" y="2810"/>
                    </a:cubicBezTo>
                    <a:lnTo>
                      <a:pt x="1134" y="108"/>
                    </a:lnTo>
                    <a:cubicBezTo>
                      <a:pt x="1010" y="34"/>
                      <a:pt x="878" y="0"/>
                      <a:pt x="74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13"/>
              <p:cNvSpPr/>
              <p:nvPr/>
            </p:nvSpPr>
            <p:spPr>
              <a:xfrm>
                <a:off x="1223999" y="5053318"/>
                <a:ext cx="69145" cy="69118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502" extrusionOk="0">
                    <a:moveTo>
                      <a:pt x="1268" y="0"/>
                    </a:moveTo>
                    <a:cubicBezTo>
                      <a:pt x="534" y="0"/>
                      <a:pt x="1" y="534"/>
                      <a:pt x="1" y="1234"/>
                    </a:cubicBezTo>
                    <a:cubicBezTo>
                      <a:pt x="1" y="1968"/>
                      <a:pt x="534" y="2502"/>
                      <a:pt x="1268" y="2502"/>
                    </a:cubicBezTo>
                    <a:cubicBezTo>
                      <a:pt x="1969" y="2502"/>
                      <a:pt x="2502" y="1968"/>
                      <a:pt x="2502" y="1234"/>
                    </a:cubicBezTo>
                    <a:cubicBezTo>
                      <a:pt x="2502" y="534"/>
                      <a:pt x="1935" y="0"/>
                      <a:pt x="12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13"/>
              <p:cNvSpPr/>
              <p:nvPr/>
            </p:nvSpPr>
            <p:spPr>
              <a:xfrm>
                <a:off x="1367762" y="5187853"/>
                <a:ext cx="85720" cy="8572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3103" extrusionOk="0">
                    <a:moveTo>
                      <a:pt x="1568" y="0"/>
                    </a:moveTo>
                    <a:cubicBezTo>
                      <a:pt x="734" y="0"/>
                      <a:pt x="0" y="701"/>
                      <a:pt x="0" y="1535"/>
                    </a:cubicBezTo>
                    <a:cubicBezTo>
                      <a:pt x="0" y="2369"/>
                      <a:pt x="734" y="3102"/>
                      <a:pt x="1568" y="3102"/>
                    </a:cubicBezTo>
                    <a:cubicBezTo>
                      <a:pt x="2402" y="3102"/>
                      <a:pt x="3102" y="2369"/>
                      <a:pt x="3102" y="1535"/>
                    </a:cubicBezTo>
                    <a:cubicBezTo>
                      <a:pt x="3102" y="667"/>
                      <a:pt x="2402" y="0"/>
                      <a:pt x="15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" name="Google Shape;492;p13"/>
              <p:cNvSpPr/>
              <p:nvPr/>
            </p:nvSpPr>
            <p:spPr>
              <a:xfrm>
                <a:off x="1341960" y="4873616"/>
                <a:ext cx="200917" cy="171662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214" extrusionOk="0">
                    <a:moveTo>
                      <a:pt x="934" y="0"/>
                    </a:moveTo>
                    <a:cubicBezTo>
                      <a:pt x="367" y="0"/>
                      <a:pt x="0" y="634"/>
                      <a:pt x="267" y="1135"/>
                    </a:cubicBezTo>
                    <a:lnTo>
                      <a:pt x="3002" y="5838"/>
                    </a:lnTo>
                    <a:cubicBezTo>
                      <a:pt x="3136" y="6088"/>
                      <a:pt x="3386" y="6213"/>
                      <a:pt x="3636" y="6213"/>
                    </a:cubicBezTo>
                    <a:cubicBezTo>
                      <a:pt x="3886" y="6213"/>
                      <a:pt x="4137" y="6088"/>
                      <a:pt x="4270" y="5838"/>
                    </a:cubicBezTo>
                    <a:lnTo>
                      <a:pt x="7005" y="1135"/>
                    </a:lnTo>
                    <a:cubicBezTo>
                      <a:pt x="7272" y="601"/>
                      <a:pt x="6905" y="0"/>
                      <a:pt x="637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93" name="Google Shape;493;p13"/>
            <p:cNvGrpSpPr/>
            <p:nvPr/>
          </p:nvGrpSpPr>
          <p:grpSpPr>
            <a:xfrm>
              <a:off x="194827" y="3591559"/>
              <a:ext cx="232368" cy="973684"/>
              <a:chOff x="6656577" y="3252597"/>
              <a:chExt cx="232368" cy="973684"/>
            </a:xfrm>
          </p:grpSpPr>
          <p:sp>
            <p:nvSpPr>
              <p:cNvPr id="494" name="Google Shape;494;p13"/>
              <p:cNvSpPr/>
              <p:nvPr/>
            </p:nvSpPr>
            <p:spPr>
              <a:xfrm>
                <a:off x="6797232" y="325259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69" y="3937"/>
                      <a:pt x="3936" y="3069"/>
                      <a:pt x="3936" y="1969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" name="Google Shape;495;p13"/>
              <p:cNvSpPr/>
              <p:nvPr/>
            </p:nvSpPr>
            <p:spPr>
              <a:xfrm>
                <a:off x="6797232" y="3434438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69" y="3936"/>
                      <a:pt x="3936" y="3036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" name="Google Shape;496;p13"/>
              <p:cNvSpPr/>
              <p:nvPr/>
            </p:nvSpPr>
            <p:spPr>
              <a:xfrm>
                <a:off x="6797232" y="361704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69" y="3936"/>
                      <a:pt x="3936" y="3036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13"/>
              <p:cNvSpPr/>
              <p:nvPr/>
            </p:nvSpPr>
            <p:spPr>
              <a:xfrm>
                <a:off x="6656577" y="325259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36" y="3937"/>
                      <a:pt x="3937" y="3069"/>
                      <a:pt x="3937" y="1969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13"/>
              <p:cNvSpPr/>
              <p:nvPr/>
            </p:nvSpPr>
            <p:spPr>
              <a:xfrm>
                <a:off x="6656577" y="3434438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36" y="3936"/>
                      <a:pt x="3937" y="3036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13"/>
              <p:cNvSpPr/>
              <p:nvPr/>
            </p:nvSpPr>
            <p:spPr>
              <a:xfrm>
                <a:off x="6656577" y="361704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36" y="3936"/>
                      <a:pt x="3937" y="3036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" name="Google Shape;500;p13"/>
              <p:cNvSpPr/>
              <p:nvPr/>
            </p:nvSpPr>
            <p:spPr>
              <a:xfrm>
                <a:off x="6797232" y="376935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69" y="3936"/>
                      <a:pt x="3936" y="3069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" name="Google Shape;501;p13"/>
              <p:cNvSpPr/>
              <p:nvPr/>
            </p:nvSpPr>
            <p:spPr>
              <a:xfrm>
                <a:off x="6797232" y="3951936"/>
                <a:ext cx="91712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8" extrusionOk="0">
                    <a:moveTo>
                      <a:pt x="1968" y="1"/>
                    </a:moveTo>
                    <a:cubicBezTo>
                      <a:pt x="901" y="1"/>
                      <a:pt x="0" y="902"/>
                      <a:pt x="0" y="1969"/>
                    </a:cubicBezTo>
                    <a:cubicBezTo>
                      <a:pt x="0" y="3070"/>
                      <a:pt x="901" y="3937"/>
                      <a:pt x="1968" y="3937"/>
                    </a:cubicBezTo>
                    <a:cubicBezTo>
                      <a:pt x="3069" y="3937"/>
                      <a:pt x="3936" y="3070"/>
                      <a:pt x="3936" y="1969"/>
                    </a:cubicBezTo>
                    <a:cubicBezTo>
                      <a:pt x="3936" y="902"/>
                      <a:pt x="3069" y="1"/>
                      <a:pt x="1968" y="1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13"/>
              <p:cNvSpPr/>
              <p:nvPr/>
            </p:nvSpPr>
            <p:spPr>
              <a:xfrm>
                <a:off x="6798001" y="4135338"/>
                <a:ext cx="90944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3904" extrusionOk="0">
                    <a:moveTo>
                      <a:pt x="1935" y="0"/>
                    </a:moveTo>
                    <a:cubicBezTo>
                      <a:pt x="868" y="0"/>
                      <a:pt x="0" y="868"/>
                      <a:pt x="0" y="1935"/>
                    </a:cubicBezTo>
                    <a:cubicBezTo>
                      <a:pt x="0" y="3036"/>
                      <a:pt x="868" y="3903"/>
                      <a:pt x="1935" y="3903"/>
                    </a:cubicBezTo>
                    <a:cubicBezTo>
                      <a:pt x="3036" y="3903"/>
                      <a:pt x="3903" y="3036"/>
                      <a:pt x="3903" y="1935"/>
                    </a:cubicBezTo>
                    <a:cubicBezTo>
                      <a:pt x="3903" y="868"/>
                      <a:pt x="3036" y="0"/>
                      <a:pt x="1935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" name="Google Shape;503;p13"/>
              <p:cNvSpPr/>
              <p:nvPr/>
            </p:nvSpPr>
            <p:spPr>
              <a:xfrm>
                <a:off x="6656577" y="376935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36" y="3936"/>
                      <a:pt x="3937" y="3069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" name="Google Shape;504;p13"/>
              <p:cNvSpPr/>
              <p:nvPr/>
            </p:nvSpPr>
            <p:spPr>
              <a:xfrm>
                <a:off x="6656577" y="3951936"/>
                <a:ext cx="91712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8" extrusionOk="0">
                    <a:moveTo>
                      <a:pt x="1968" y="1"/>
                    </a:moveTo>
                    <a:cubicBezTo>
                      <a:pt x="901" y="1"/>
                      <a:pt x="0" y="902"/>
                      <a:pt x="0" y="1969"/>
                    </a:cubicBezTo>
                    <a:cubicBezTo>
                      <a:pt x="0" y="3070"/>
                      <a:pt x="901" y="3937"/>
                      <a:pt x="1968" y="3937"/>
                    </a:cubicBezTo>
                    <a:cubicBezTo>
                      <a:pt x="3036" y="3937"/>
                      <a:pt x="3937" y="3070"/>
                      <a:pt x="3937" y="1969"/>
                    </a:cubicBezTo>
                    <a:cubicBezTo>
                      <a:pt x="3937" y="902"/>
                      <a:pt x="3036" y="1"/>
                      <a:pt x="1968" y="1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13"/>
              <p:cNvSpPr/>
              <p:nvPr/>
            </p:nvSpPr>
            <p:spPr>
              <a:xfrm>
                <a:off x="6656577" y="4135338"/>
                <a:ext cx="91712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04" extrusionOk="0">
                    <a:moveTo>
                      <a:pt x="1968" y="0"/>
                    </a:moveTo>
                    <a:cubicBezTo>
                      <a:pt x="901" y="0"/>
                      <a:pt x="0" y="868"/>
                      <a:pt x="0" y="1935"/>
                    </a:cubicBezTo>
                    <a:cubicBezTo>
                      <a:pt x="0" y="3036"/>
                      <a:pt x="868" y="3903"/>
                      <a:pt x="1968" y="3903"/>
                    </a:cubicBezTo>
                    <a:cubicBezTo>
                      <a:pt x="3069" y="3903"/>
                      <a:pt x="3937" y="3036"/>
                      <a:pt x="3937" y="1935"/>
                    </a:cubicBezTo>
                    <a:cubicBezTo>
                      <a:pt x="3937" y="868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4_1_1"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9"/>
          <p:cNvSpPr txBox="1">
            <a:spLocks noGrp="1"/>
          </p:cNvSpPr>
          <p:nvPr>
            <p:ph type="title"/>
          </p:nvPr>
        </p:nvSpPr>
        <p:spPr>
          <a:xfrm>
            <a:off x="1309777" y="1818400"/>
            <a:ext cx="3267900" cy="50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solidFill>
                  <a:schemeClr val="l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18" name="Google Shape;718;p19"/>
          <p:cNvSpPr txBox="1">
            <a:spLocks noGrp="1"/>
          </p:cNvSpPr>
          <p:nvPr>
            <p:ph type="subTitle" idx="1"/>
          </p:nvPr>
        </p:nvSpPr>
        <p:spPr>
          <a:xfrm>
            <a:off x="1309777" y="2325775"/>
            <a:ext cx="3267900" cy="101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19" name="Google Shape;719;p19"/>
          <p:cNvGrpSpPr/>
          <p:nvPr/>
        </p:nvGrpSpPr>
        <p:grpSpPr>
          <a:xfrm>
            <a:off x="4846105" y="-5016964"/>
            <a:ext cx="8043475" cy="8043475"/>
            <a:chOff x="1241175" y="-1300650"/>
            <a:chExt cx="8043475" cy="8043475"/>
          </a:xfrm>
        </p:grpSpPr>
        <p:sp>
          <p:nvSpPr>
            <p:cNvPr id="720" name="Google Shape;720;p19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19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19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19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19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19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19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7" name="Google Shape;727;p19"/>
          <p:cNvGrpSpPr/>
          <p:nvPr/>
        </p:nvGrpSpPr>
        <p:grpSpPr>
          <a:xfrm>
            <a:off x="551187" y="193699"/>
            <a:ext cx="609540" cy="583574"/>
            <a:chOff x="3105300" y="593625"/>
            <a:chExt cx="256800" cy="245850"/>
          </a:xfrm>
        </p:grpSpPr>
        <p:sp>
          <p:nvSpPr>
            <p:cNvPr id="728" name="Google Shape;728;p19"/>
            <p:cNvSpPr/>
            <p:nvPr/>
          </p:nvSpPr>
          <p:spPr>
            <a:xfrm>
              <a:off x="3130975" y="695850"/>
              <a:ext cx="109875" cy="109875"/>
            </a:xfrm>
            <a:custGeom>
              <a:avLst/>
              <a:gdLst/>
              <a:ahLst/>
              <a:cxnLst/>
              <a:rect l="l" t="t" r="r" b="b"/>
              <a:pathLst>
                <a:path w="4395" h="4395" extrusionOk="0">
                  <a:moveTo>
                    <a:pt x="1" y="1"/>
                  </a:moveTo>
                  <a:lnTo>
                    <a:pt x="1" y="4394"/>
                  </a:lnTo>
                  <a:lnTo>
                    <a:pt x="4394" y="4394"/>
                  </a:lnTo>
                  <a:lnTo>
                    <a:pt x="439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19"/>
            <p:cNvSpPr/>
            <p:nvPr/>
          </p:nvSpPr>
          <p:spPr>
            <a:xfrm>
              <a:off x="3202300" y="765275"/>
              <a:ext cx="74200" cy="74200"/>
            </a:xfrm>
            <a:custGeom>
              <a:avLst/>
              <a:gdLst/>
              <a:ahLst/>
              <a:cxnLst/>
              <a:rect l="l" t="t" r="r" b="b"/>
              <a:pathLst>
                <a:path w="2968" h="2968" extrusionOk="0">
                  <a:moveTo>
                    <a:pt x="1" y="1"/>
                  </a:moveTo>
                  <a:lnTo>
                    <a:pt x="1" y="2968"/>
                  </a:lnTo>
                  <a:lnTo>
                    <a:pt x="2968" y="2968"/>
                  </a:lnTo>
                  <a:lnTo>
                    <a:pt x="2968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19"/>
            <p:cNvSpPr/>
            <p:nvPr/>
          </p:nvSpPr>
          <p:spPr>
            <a:xfrm>
              <a:off x="3293125" y="652575"/>
              <a:ext cx="68975" cy="68975"/>
            </a:xfrm>
            <a:custGeom>
              <a:avLst/>
              <a:gdLst/>
              <a:ahLst/>
              <a:cxnLst/>
              <a:rect l="l" t="t" r="r" b="b"/>
              <a:pathLst>
                <a:path w="2759" h="2759" extrusionOk="0">
                  <a:moveTo>
                    <a:pt x="1" y="1"/>
                  </a:moveTo>
                  <a:lnTo>
                    <a:pt x="1" y="2759"/>
                  </a:lnTo>
                  <a:lnTo>
                    <a:pt x="2759" y="2759"/>
                  </a:lnTo>
                  <a:lnTo>
                    <a:pt x="2759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19"/>
            <p:cNvSpPr/>
            <p:nvPr/>
          </p:nvSpPr>
          <p:spPr>
            <a:xfrm>
              <a:off x="3105300" y="593625"/>
              <a:ext cx="35675" cy="35675"/>
            </a:xfrm>
            <a:custGeom>
              <a:avLst/>
              <a:gdLst/>
              <a:ahLst/>
              <a:cxnLst/>
              <a:rect l="l" t="t" r="r" b="b"/>
              <a:pathLst>
                <a:path w="1427" h="1427" extrusionOk="0">
                  <a:moveTo>
                    <a:pt x="0" y="0"/>
                  </a:moveTo>
                  <a:lnTo>
                    <a:pt x="0" y="1427"/>
                  </a:lnTo>
                  <a:lnTo>
                    <a:pt x="1427" y="1427"/>
                  </a:lnTo>
                  <a:lnTo>
                    <a:pt x="142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2" name="Google Shape;732;p19"/>
          <p:cNvGrpSpPr/>
          <p:nvPr/>
        </p:nvGrpSpPr>
        <p:grpSpPr>
          <a:xfrm>
            <a:off x="1309778" y="4436302"/>
            <a:ext cx="631910" cy="457789"/>
            <a:chOff x="855125" y="679497"/>
            <a:chExt cx="254310" cy="184228"/>
          </a:xfrm>
        </p:grpSpPr>
        <p:sp>
          <p:nvSpPr>
            <p:cNvPr id="733" name="Google Shape;733;p19"/>
            <p:cNvSpPr/>
            <p:nvPr/>
          </p:nvSpPr>
          <p:spPr>
            <a:xfrm>
              <a:off x="1052335" y="679497"/>
              <a:ext cx="57100" cy="57100"/>
            </a:xfrm>
            <a:custGeom>
              <a:avLst/>
              <a:gdLst/>
              <a:ahLst/>
              <a:cxnLst/>
              <a:rect l="l" t="t" r="r" b="b"/>
              <a:pathLst>
                <a:path w="2284" h="2284" extrusionOk="0">
                  <a:moveTo>
                    <a:pt x="1" y="1"/>
                  </a:moveTo>
                  <a:lnTo>
                    <a:pt x="1" y="2283"/>
                  </a:lnTo>
                  <a:lnTo>
                    <a:pt x="2283" y="2283"/>
                  </a:lnTo>
                  <a:lnTo>
                    <a:pt x="2283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19"/>
            <p:cNvSpPr/>
            <p:nvPr/>
          </p:nvSpPr>
          <p:spPr>
            <a:xfrm>
              <a:off x="855125" y="730100"/>
              <a:ext cx="103700" cy="104150"/>
            </a:xfrm>
            <a:custGeom>
              <a:avLst/>
              <a:gdLst/>
              <a:ahLst/>
              <a:cxnLst/>
              <a:rect l="l" t="t" r="r" b="b"/>
              <a:pathLst>
                <a:path w="4148" h="4166" extrusionOk="0">
                  <a:moveTo>
                    <a:pt x="1" y="0"/>
                  </a:moveTo>
                  <a:lnTo>
                    <a:pt x="1" y="4166"/>
                  </a:lnTo>
                  <a:lnTo>
                    <a:pt x="4147" y="4166"/>
                  </a:lnTo>
                  <a:lnTo>
                    <a:pt x="414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19"/>
            <p:cNvSpPr/>
            <p:nvPr/>
          </p:nvSpPr>
          <p:spPr>
            <a:xfrm>
              <a:off x="917425" y="792375"/>
              <a:ext cx="71350" cy="71350"/>
            </a:xfrm>
            <a:custGeom>
              <a:avLst/>
              <a:gdLst/>
              <a:ahLst/>
              <a:cxnLst/>
              <a:rect l="l" t="t" r="r" b="b"/>
              <a:pathLst>
                <a:path w="2854" h="2854" extrusionOk="0">
                  <a:moveTo>
                    <a:pt x="1" y="1"/>
                  </a:moveTo>
                  <a:lnTo>
                    <a:pt x="1" y="2854"/>
                  </a:lnTo>
                  <a:lnTo>
                    <a:pt x="2854" y="2854"/>
                  </a:lnTo>
                  <a:lnTo>
                    <a:pt x="285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6" name="Google Shape;736;p19"/>
          <p:cNvGrpSpPr/>
          <p:nvPr/>
        </p:nvGrpSpPr>
        <p:grpSpPr>
          <a:xfrm>
            <a:off x="2949085" y="475916"/>
            <a:ext cx="365869" cy="328105"/>
            <a:chOff x="7194285" y="1228366"/>
            <a:chExt cx="365869" cy="328105"/>
          </a:xfrm>
        </p:grpSpPr>
        <p:sp>
          <p:nvSpPr>
            <p:cNvPr id="737" name="Google Shape;737;p19"/>
            <p:cNvSpPr/>
            <p:nvPr/>
          </p:nvSpPr>
          <p:spPr>
            <a:xfrm>
              <a:off x="7474434" y="1291960"/>
              <a:ext cx="85720" cy="85720"/>
            </a:xfrm>
            <a:custGeom>
              <a:avLst/>
              <a:gdLst/>
              <a:ahLst/>
              <a:cxnLst/>
              <a:rect l="l" t="t" r="r" b="b"/>
              <a:pathLst>
                <a:path w="3103" h="3103" extrusionOk="0">
                  <a:moveTo>
                    <a:pt x="1534" y="601"/>
                  </a:moveTo>
                  <a:cubicBezTo>
                    <a:pt x="2035" y="601"/>
                    <a:pt x="2502" y="1001"/>
                    <a:pt x="2502" y="1568"/>
                  </a:cubicBezTo>
                  <a:cubicBezTo>
                    <a:pt x="2502" y="2102"/>
                    <a:pt x="2102" y="2502"/>
                    <a:pt x="1534" y="2502"/>
                  </a:cubicBezTo>
                  <a:cubicBezTo>
                    <a:pt x="1001" y="2502"/>
                    <a:pt x="600" y="2102"/>
                    <a:pt x="600" y="1568"/>
                  </a:cubicBezTo>
                  <a:cubicBezTo>
                    <a:pt x="600" y="1001"/>
                    <a:pt x="1001" y="601"/>
                    <a:pt x="1534" y="601"/>
                  </a:cubicBezTo>
                  <a:close/>
                  <a:moveTo>
                    <a:pt x="1534" y="1"/>
                  </a:moveTo>
                  <a:cubicBezTo>
                    <a:pt x="701" y="1"/>
                    <a:pt x="0" y="734"/>
                    <a:pt x="0" y="1568"/>
                  </a:cubicBezTo>
                  <a:cubicBezTo>
                    <a:pt x="0" y="2402"/>
                    <a:pt x="701" y="3103"/>
                    <a:pt x="1534" y="3103"/>
                  </a:cubicBezTo>
                  <a:cubicBezTo>
                    <a:pt x="2368" y="3103"/>
                    <a:pt x="3036" y="2436"/>
                    <a:pt x="3102" y="1568"/>
                  </a:cubicBezTo>
                  <a:cubicBezTo>
                    <a:pt x="3102" y="734"/>
                    <a:pt x="2368" y="1"/>
                    <a:pt x="1534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19"/>
            <p:cNvSpPr/>
            <p:nvPr/>
          </p:nvSpPr>
          <p:spPr>
            <a:xfrm>
              <a:off x="7315920" y="1470723"/>
              <a:ext cx="84809" cy="85748"/>
            </a:xfrm>
            <a:custGeom>
              <a:avLst/>
              <a:gdLst/>
              <a:ahLst/>
              <a:cxnLst/>
              <a:rect l="l" t="t" r="r" b="b"/>
              <a:pathLst>
                <a:path w="3070" h="3104" extrusionOk="0">
                  <a:moveTo>
                    <a:pt x="1535" y="601"/>
                  </a:moveTo>
                  <a:cubicBezTo>
                    <a:pt x="2069" y="601"/>
                    <a:pt x="2536" y="1035"/>
                    <a:pt x="2502" y="1535"/>
                  </a:cubicBezTo>
                  <a:cubicBezTo>
                    <a:pt x="2502" y="2069"/>
                    <a:pt x="2069" y="2503"/>
                    <a:pt x="1535" y="2503"/>
                  </a:cubicBezTo>
                  <a:cubicBezTo>
                    <a:pt x="1001" y="2503"/>
                    <a:pt x="568" y="2069"/>
                    <a:pt x="568" y="1535"/>
                  </a:cubicBezTo>
                  <a:cubicBezTo>
                    <a:pt x="568" y="1002"/>
                    <a:pt x="1001" y="601"/>
                    <a:pt x="1535" y="601"/>
                  </a:cubicBezTo>
                  <a:close/>
                  <a:moveTo>
                    <a:pt x="1535" y="1"/>
                  </a:moveTo>
                  <a:cubicBezTo>
                    <a:pt x="701" y="1"/>
                    <a:pt x="1" y="701"/>
                    <a:pt x="1" y="1535"/>
                  </a:cubicBezTo>
                  <a:cubicBezTo>
                    <a:pt x="1" y="2369"/>
                    <a:pt x="701" y="3103"/>
                    <a:pt x="1535" y="3103"/>
                  </a:cubicBezTo>
                  <a:cubicBezTo>
                    <a:pt x="2402" y="3103"/>
                    <a:pt x="3069" y="2369"/>
                    <a:pt x="3069" y="1535"/>
                  </a:cubicBezTo>
                  <a:cubicBezTo>
                    <a:pt x="3069" y="701"/>
                    <a:pt x="2369" y="1"/>
                    <a:pt x="1535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19"/>
            <p:cNvSpPr/>
            <p:nvPr/>
          </p:nvSpPr>
          <p:spPr>
            <a:xfrm>
              <a:off x="7293820" y="1228366"/>
              <a:ext cx="15691" cy="213817"/>
            </a:xfrm>
            <a:custGeom>
              <a:avLst/>
              <a:gdLst/>
              <a:ahLst/>
              <a:cxnLst/>
              <a:rect l="l" t="t" r="r" b="b"/>
              <a:pathLst>
                <a:path w="568" h="7740" extrusionOk="0">
                  <a:moveTo>
                    <a:pt x="300" y="1"/>
                  </a:moveTo>
                  <a:cubicBezTo>
                    <a:pt x="133" y="1"/>
                    <a:pt x="0" y="134"/>
                    <a:pt x="0" y="301"/>
                  </a:cubicBezTo>
                  <a:lnTo>
                    <a:pt x="0" y="7440"/>
                  </a:lnTo>
                  <a:cubicBezTo>
                    <a:pt x="0" y="7606"/>
                    <a:pt x="133" y="7740"/>
                    <a:pt x="300" y="7740"/>
                  </a:cubicBezTo>
                  <a:cubicBezTo>
                    <a:pt x="400" y="7740"/>
                    <a:pt x="534" y="7606"/>
                    <a:pt x="567" y="7440"/>
                  </a:cubicBezTo>
                  <a:lnTo>
                    <a:pt x="567" y="301"/>
                  </a:lnTo>
                  <a:cubicBezTo>
                    <a:pt x="567" y="134"/>
                    <a:pt x="467" y="1"/>
                    <a:pt x="300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19"/>
            <p:cNvSpPr/>
            <p:nvPr/>
          </p:nvSpPr>
          <p:spPr>
            <a:xfrm>
              <a:off x="7194285" y="1326989"/>
              <a:ext cx="213818" cy="15691"/>
            </a:xfrm>
            <a:custGeom>
              <a:avLst/>
              <a:gdLst/>
              <a:ahLst/>
              <a:cxnLst/>
              <a:rect l="l" t="t" r="r" b="b"/>
              <a:pathLst>
                <a:path w="7740" h="568" extrusionOk="0">
                  <a:moveTo>
                    <a:pt x="301" y="0"/>
                  </a:moveTo>
                  <a:cubicBezTo>
                    <a:pt x="134" y="0"/>
                    <a:pt x="0" y="134"/>
                    <a:pt x="0" y="300"/>
                  </a:cubicBezTo>
                  <a:cubicBezTo>
                    <a:pt x="0" y="467"/>
                    <a:pt x="134" y="567"/>
                    <a:pt x="301" y="567"/>
                  </a:cubicBezTo>
                  <a:lnTo>
                    <a:pt x="7439" y="567"/>
                  </a:lnTo>
                  <a:cubicBezTo>
                    <a:pt x="7606" y="567"/>
                    <a:pt x="7739" y="467"/>
                    <a:pt x="7739" y="300"/>
                  </a:cubicBezTo>
                  <a:cubicBezTo>
                    <a:pt x="7739" y="100"/>
                    <a:pt x="7606" y="0"/>
                    <a:pt x="7439" y="0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1" name="Google Shape;741;p19"/>
          <p:cNvSpPr/>
          <p:nvPr/>
        </p:nvSpPr>
        <p:spPr>
          <a:xfrm>
            <a:off x="418330" y="2739372"/>
            <a:ext cx="175087" cy="191303"/>
          </a:xfrm>
          <a:custGeom>
            <a:avLst/>
            <a:gdLst/>
            <a:ahLst/>
            <a:cxnLst/>
            <a:rect l="l" t="t" r="r" b="b"/>
            <a:pathLst>
              <a:path w="6338" h="6925" extrusionOk="0">
                <a:moveTo>
                  <a:pt x="749" y="0"/>
                </a:moveTo>
                <a:cubicBezTo>
                  <a:pt x="358" y="0"/>
                  <a:pt x="0" y="307"/>
                  <a:pt x="0" y="708"/>
                </a:cubicBezTo>
                <a:lnTo>
                  <a:pt x="0" y="6179"/>
                </a:lnTo>
                <a:cubicBezTo>
                  <a:pt x="0" y="6626"/>
                  <a:pt x="351" y="6925"/>
                  <a:pt x="737" y="6925"/>
                </a:cubicBezTo>
                <a:cubicBezTo>
                  <a:pt x="870" y="6925"/>
                  <a:pt x="1006" y="6890"/>
                  <a:pt x="1134" y="6813"/>
                </a:cubicBezTo>
                <a:lnTo>
                  <a:pt x="5838" y="4111"/>
                </a:lnTo>
                <a:cubicBezTo>
                  <a:pt x="6338" y="3811"/>
                  <a:pt x="6338" y="3077"/>
                  <a:pt x="5838" y="2810"/>
                </a:cubicBezTo>
                <a:lnTo>
                  <a:pt x="1134" y="108"/>
                </a:lnTo>
                <a:cubicBezTo>
                  <a:pt x="1010" y="34"/>
                  <a:pt x="878" y="0"/>
                  <a:pt x="74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2" name="Google Shape;742;p19"/>
          <p:cNvGrpSpPr/>
          <p:nvPr/>
        </p:nvGrpSpPr>
        <p:grpSpPr>
          <a:xfrm>
            <a:off x="8566483" y="404987"/>
            <a:ext cx="355724" cy="1888212"/>
            <a:chOff x="124471" y="1153724"/>
            <a:chExt cx="355724" cy="1888212"/>
          </a:xfrm>
        </p:grpSpPr>
        <p:sp>
          <p:nvSpPr>
            <p:cNvPr id="743" name="Google Shape;743;p19"/>
            <p:cNvSpPr/>
            <p:nvPr/>
          </p:nvSpPr>
          <p:spPr>
            <a:xfrm>
              <a:off x="224005" y="1153724"/>
              <a:ext cx="15691" cy="212906"/>
            </a:xfrm>
            <a:custGeom>
              <a:avLst/>
              <a:gdLst/>
              <a:ahLst/>
              <a:cxnLst/>
              <a:rect l="l" t="t" r="r" b="b"/>
              <a:pathLst>
                <a:path w="568" h="7707" extrusionOk="0">
                  <a:moveTo>
                    <a:pt x="267" y="1"/>
                  </a:moveTo>
                  <a:cubicBezTo>
                    <a:pt x="100" y="1"/>
                    <a:pt x="0" y="101"/>
                    <a:pt x="0" y="268"/>
                  </a:cubicBezTo>
                  <a:lnTo>
                    <a:pt x="0" y="7406"/>
                  </a:lnTo>
                  <a:cubicBezTo>
                    <a:pt x="0" y="7573"/>
                    <a:pt x="100" y="7706"/>
                    <a:pt x="267" y="7706"/>
                  </a:cubicBezTo>
                  <a:cubicBezTo>
                    <a:pt x="400" y="7706"/>
                    <a:pt x="534" y="7573"/>
                    <a:pt x="567" y="7406"/>
                  </a:cubicBezTo>
                  <a:lnTo>
                    <a:pt x="567" y="268"/>
                  </a:lnTo>
                  <a:cubicBezTo>
                    <a:pt x="567" y="101"/>
                    <a:pt x="434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19"/>
            <p:cNvSpPr/>
            <p:nvPr/>
          </p:nvSpPr>
          <p:spPr>
            <a:xfrm>
              <a:off x="124471" y="1251407"/>
              <a:ext cx="212906" cy="15691"/>
            </a:xfrm>
            <a:custGeom>
              <a:avLst/>
              <a:gdLst/>
              <a:ahLst/>
              <a:cxnLst/>
              <a:rect l="l" t="t" r="r" b="b"/>
              <a:pathLst>
                <a:path w="7707" h="568" extrusionOk="0">
                  <a:moveTo>
                    <a:pt x="301" y="1"/>
                  </a:moveTo>
                  <a:cubicBezTo>
                    <a:pt x="134" y="1"/>
                    <a:pt x="1" y="134"/>
                    <a:pt x="1" y="301"/>
                  </a:cubicBezTo>
                  <a:cubicBezTo>
                    <a:pt x="1" y="468"/>
                    <a:pt x="134" y="568"/>
                    <a:pt x="301" y="568"/>
                  </a:cubicBezTo>
                  <a:lnTo>
                    <a:pt x="7439" y="568"/>
                  </a:lnTo>
                  <a:cubicBezTo>
                    <a:pt x="7606" y="568"/>
                    <a:pt x="7706" y="468"/>
                    <a:pt x="7706" y="301"/>
                  </a:cubicBezTo>
                  <a:cubicBezTo>
                    <a:pt x="7706" y="101"/>
                    <a:pt x="7606" y="1"/>
                    <a:pt x="7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19"/>
            <p:cNvSpPr/>
            <p:nvPr/>
          </p:nvSpPr>
          <p:spPr>
            <a:xfrm>
              <a:off x="323843" y="1395556"/>
              <a:ext cx="155446" cy="160916"/>
            </a:xfrm>
            <a:custGeom>
              <a:avLst/>
              <a:gdLst/>
              <a:ahLst/>
              <a:cxnLst/>
              <a:rect l="l" t="t" r="r" b="b"/>
              <a:pathLst>
                <a:path w="5627" h="5825" extrusionOk="0">
                  <a:moveTo>
                    <a:pt x="673" y="0"/>
                  </a:moveTo>
                  <a:cubicBezTo>
                    <a:pt x="305" y="0"/>
                    <a:pt x="1" y="343"/>
                    <a:pt x="55" y="754"/>
                  </a:cubicBezTo>
                  <a:lnTo>
                    <a:pt x="623" y="5290"/>
                  </a:lnTo>
                  <a:cubicBezTo>
                    <a:pt x="669" y="5613"/>
                    <a:pt x="955" y="5825"/>
                    <a:pt x="1248" y="5825"/>
                  </a:cubicBezTo>
                  <a:cubicBezTo>
                    <a:pt x="1378" y="5825"/>
                    <a:pt x="1510" y="5783"/>
                    <a:pt x="1623" y="5690"/>
                  </a:cubicBezTo>
                  <a:lnTo>
                    <a:pt x="5259" y="2922"/>
                  </a:lnTo>
                  <a:cubicBezTo>
                    <a:pt x="5626" y="2622"/>
                    <a:pt x="5526" y="2021"/>
                    <a:pt x="5126" y="1821"/>
                  </a:cubicBezTo>
                  <a:lnTo>
                    <a:pt x="923" y="53"/>
                  </a:lnTo>
                  <a:cubicBezTo>
                    <a:pt x="839" y="17"/>
                    <a:pt x="754" y="0"/>
                    <a:pt x="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19"/>
            <p:cNvSpPr/>
            <p:nvPr/>
          </p:nvSpPr>
          <p:spPr>
            <a:xfrm>
              <a:off x="250712" y="2821681"/>
              <a:ext cx="69145" cy="69118"/>
            </a:xfrm>
            <a:custGeom>
              <a:avLst/>
              <a:gdLst/>
              <a:ahLst/>
              <a:cxnLst/>
              <a:rect l="l" t="t" r="r" b="b"/>
              <a:pathLst>
                <a:path w="2503" h="2502" extrusionOk="0">
                  <a:moveTo>
                    <a:pt x="1268" y="0"/>
                  </a:moveTo>
                  <a:cubicBezTo>
                    <a:pt x="534" y="0"/>
                    <a:pt x="1" y="534"/>
                    <a:pt x="1" y="1234"/>
                  </a:cubicBezTo>
                  <a:cubicBezTo>
                    <a:pt x="1" y="1968"/>
                    <a:pt x="534" y="2502"/>
                    <a:pt x="1268" y="2502"/>
                  </a:cubicBezTo>
                  <a:cubicBezTo>
                    <a:pt x="1969" y="2502"/>
                    <a:pt x="2502" y="1968"/>
                    <a:pt x="2502" y="1234"/>
                  </a:cubicBezTo>
                  <a:cubicBezTo>
                    <a:pt x="2502" y="534"/>
                    <a:pt x="1935" y="0"/>
                    <a:pt x="1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19"/>
            <p:cNvSpPr/>
            <p:nvPr/>
          </p:nvSpPr>
          <p:spPr>
            <a:xfrm>
              <a:off x="394474" y="2956216"/>
              <a:ext cx="85720" cy="85720"/>
            </a:xfrm>
            <a:custGeom>
              <a:avLst/>
              <a:gdLst/>
              <a:ahLst/>
              <a:cxnLst/>
              <a:rect l="l" t="t" r="r" b="b"/>
              <a:pathLst>
                <a:path w="3103" h="3103" extrusionOk="0">
                  <a:moveTo>
                    <a:pt x="1568" y="0"/>
                  </a:moveTo>
                  <a:cubicBezTo>
                    <a:pt x="734" y="0"/>
                    <a:pt x="0" y="701"/>
                    <a:pt x="0" y="1535"/>
                  </a:cubicBezTo>
                  <a:cubicBezTo>
                    <a:pt x="0" y="2369"/>
                    <a:pt x="734" y="3102"/>
                    <a:pt x="1568" y="3102"/>
                  </a:cubicBezTo>
                  <a:cubicBezTo>
                    <a:pt x="2402" y="3102"/>
                    <a:pt x="3102" y="2369"/>
                    <a:pt x="3102" y="1535"/>
                  </a:cubicBezTo>
                  <a:cubicBezTo>
                    <a:pt x="3102" y="667"/>
                    <a:pt x="2402" y="0"/>
                    <a:pt x="15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8" name="Google Shape;748;p19"/>
          <p:cNvGrpSpPr/>
          <p:nvPr/>
        </p:nvGrpSpPr>
        <p:grpSpPr>
          <a:xfrm>
            <a:off x="194827" y="3591559"/>
            <a:ext cx="232368" cy="973684"/>
            <a:chOff x="6656577" y="3252597"/>
            <a:chExt cx="232368" cy="973684"/>
          </a:xfrm>
        </p:grpSpPr>
        <p:sp>
          <p:nvSpPr>
            <p:cNvPr id="749" name="Google Shape;749;p19"/>
            <p:cNvSpPr/>
            <p:nvPr/>
          </p:nvSpPr>
          <p:spPr>
            <a:xfrm>
              <a:off x="6797232" y="325259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69" y="3937"/>
                    <a:pt x="3936" y="3069"/>
                    <a:pt x="3936" y="1969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19"/>
            <p:cNvSpPr/>
            <p:nvPr/>
          </p:nvSpPr>
          <p:spPr>
            <a:xfrm>
              <a:off x="6797232" y="3434438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69" y="3936"/>
                    <a:pt x="3936" y="3036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19"/>
            <p:cNvSpPr/>
            <p:nvPr/>
          </p:nvSpPr>
          <p:spPr>
            <a:xfrm>
              <a:off x="6797232" y="361704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69" y="3936"/>
                    <a:pt x="3936" y="3036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19"/>
            <p:cNvSpPr/>
            <p:nvPr/>
          </p:nvSpPr>
          <p:spPr>
            <a:xfrm>
              <a:off x="6656577" y="325259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9"/>
                  </a:cubicBezTo>
                  <a:cubicBezTo>
                    <a:pt x="0" y="3069"/>
                    <a:pt x="901" y="3937"/>
                    <a:pt x="1968" y="3937"/>
                  </a:cubicBezTo>
                  <a:cubicBezTo>
                    <a:pt x="3036" y="3937"/>
                    <a:pt x="3937" y="3069"/>
                    <a:pt x="3937" y="1969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19"/>
            <p:cNvSpPr/>
            <p:nvPr/>
          </p:nvSpPr>
          <p:spPr>
            <a:xfrm>
              <a:off x="6656577" y="3434438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36" y="3936"/>
                    <a:pt x="3937" y="3036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19"/>
            <p:cNvSpPr/>
            <p:nvPr/>
          </p:nvSpPr>
          <p:spPr>
            <a:xfrm>
              <a:off x="6656577" y="3617047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36"/>
                    <a:pt x="901" y="3936"/>
                    <a:pt x="1968" y="3936"/>
                  </a:cubicBezTo>
                  <a:cubicBezTo>
                    <a:pt x="3036" y="3936"/>
                    <a:pt x="3937" y="3036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19"/>
            <p:cNvSpPr/>
            <p:nvPr/>
          </p:nvSpPr>
          <p:spPr>
            <a:xfrm>
              <a:off x="6797232" y="376935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69" y="3936"/>
                    <a:pt x="3936" y="3069"/>
                    <a:pt x="3936" y="1968"/>
                  </a:cubicBezTo>
                  <a:cubicBezTo>
                    <a:pt x="3936" y="901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19"/>
            <p:cNvSpPr/>
            <p:nvPr/>
          </p:nvSpPr>
          <p:spPr>
            <a:xfrm>
              <a:off x="6797232" y="3951936"/>
              <a:ext cx="91712" cy="91736"/>
            </a:xfrm>
            <a:custGeom>
              <a:avLst/>
              <a:gdLst/>
              <a:ahLst/>
              <a:cxnLst/>
              <a:rect l="l" t="t" r="r" b="b"/>
              <a:pathLst>
                <a:path w="3937" h="3938" extrusionOk="0">
                  <a:moveTo>
                    <a:pt x="1968" y="1"/>
                  </a:moveTo>
                  <a:cubicBezTo>
                    <a:pt x="901" y="1"/>
                    <a:pt x="0" y="902"/>
                    <a:pt x="0" y="1969"/>
                  </a:cubicBezTo>
                  <a:cubicBezTo>
                    <a:pt x="0" y="3070"/>
                    <a:pt x="901" y="3937"/>
                    <a:pt x="1968" y="3937"/>
                  </a:cubicBezTo>
                  <a:cubicBezTo>
                    <a:pt x="3069" y="3937"/>
                    <a:pt x="3936" y="3070"/>
                    <a:pt x="3936" y="1969"/>
                  </a:cubicBezTo>
                  <a:cubicBezTo>
                    <a:pt x="3936" y="902"/>
                    <a:pt x="3069" y="1"/>
                    <a:pt x="1968" y="1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19"/>
            <p:cNvSpPr/>
            <p:nvPr/>
          </p:nvSpPr>
          <p:spPr>
            <a:xfrm>
              <a:off x="6798001" y="4135338"/>
              <a:ext cx="90944" cy="90944"/>
            </a:xfrm>
            <a:custGeom>
              <a:avLst/>
              <a:gdLst/>
              <a:ahLst/>
              <a:cxnLst/>
              <a:rect l="l" t="t" r="r" b="b"/>
              <a:pathLst>
                <a:path w="3904" h="3904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cubicBezTo>
                    <a:pt x="0" y="3036"/>
                    <a:pt x="868" y="3903"/>
                    <a:pt x="1935" y="3903"/>
                  </a:cubicBezTo>
                  <a:cubicBezTo>
                    <a:pt x="3036" y="3903"/>
                    <a:pt x="3903" y="3036"/>
                    <a:pt x="3903" y="1935"/>
                  </a:cubicBezTo>
                  <a:cubicBezTo>
                    <a:pt x="3903" y="868"/>
                    <a:pt x="3036" y="0"/>
                    <a:pt x="1935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19"/>
            <p:cNvSpPr/>
            <p:nvPr/>
          </p:nvSpPr>
          <p:spPr>
            <a:xfrm>
              <a:off x="6656577" y="3769350"/>
              <a:ext cx="91712" cy="91712"/>
            </a:xfrm>
            <a:custGeom>
              <a:avLst/>
              <a:gdLst/>
              <a:ahLst/>
              <a:cxnLst/>
              <a:rect l="l" t="t" r="r" b="b"/>
              <a:pathLst>
                <a:path w="3937" h="3937" extrusionOk="0">
                  <a:moveTo>
                    <a:pt x="1968" y="0"/>
                  </a:moveTo>
                  <a:cubicBezTo>
                    <a:pt x="901" y="0"/>
                    <a:pt x="0" y="901"/>
                    <a:pt x="0" y="1968"/>
                  </a:cubicBezTo>
                  <a:cubicBezTo>
                    <a:pt x="0" y="3069"/>
                    <a:pt x="901" y="3936"/>
                    <a:pt x="1968" y="3936"/>
                  </a:cubicBezTo>
                  <a:cubicBezTo>
                    <a:pt x="3036" y="3936"/>
                    <a:pt x="3937" y="3069"/>
                    <a:pt x="3937" y="1968"/>
                  </a:cubicBezTo>
                  <a:cubicBezTo>
                    <a:pt x="3937" y="901"/>
                    <a:pt x="3036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19"/>
            <p:cNvSpPr/>
            <p:nvPr/>
          </p:nvSpPr>
          <p:spPr>
            <a:xfrm>
              <a:off x="6656577" y="3951936"/>
              <a:ext cx="91712" cy="91736"/>
            </a:xfrm>
            <a:custGeom>
              <a:avLst/>
              <a:gdLst/>
              <a:ahLst/>
              <a:cxnLst/>
              <a:rect l="l" t="t" r="r" b="b"/>
              <a:pathLst>
                <a:path w="3937" h="3938" extrusionOk="0">
                  <a:moveTo>
                    <a:pt x="1968" y="1"/>
                  </a:moveTo>
                  <a:cubicBezTo>
                    <a:pt x="901" y="1"/>
                    <a:pt x="0" y="902"/>
                    <a:pt x="0" y="1969"/>
                  </a:cubicBezTo>
                  <a:cubicBezTo>
                    <a:pt x="0" y="3070"/>
                    <a:pt x="901" y="3937"/>
                    <a:pt x="1968" y="3937"/>
                  </a:cubicBezTo>
                  <a:cubicBezTo>
                    <a:pt x="3036" y="3937"/>
                    <a:pt x="3937" y="3070"/>
                    <a:pt x="3937" y="1969"/>
                  </a:cubicBezTo>
                  <a:cubicBezTo>
                    <a:pt x="3937" y="902"/>
                    <a:pt x="3036" y="1"/>
                    <a:pt x="1968" y="1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19"/>
            <p:cNvSpPr/>
            <p:nvPr/>
          </p:nvSpPr>
          <p:spPr>
            <a:xfrm>
              <a:off x="6656577" y="4135338"/>
              <a:ext cx="91712" cy="90944"/>
            </a:xfrm>
            <a:custGeom>
              <a:avLst/>
              <a:gdLst/>
              <a:ahLst/>
              <a:cxnLst/>
              <a:rect l="l" t="t" r="r" b="b"/>
              <a:pathLst>
                <a:path w="3937" h="3904" extrusionOk="0">
                  <a:moveTo>
                    <a:pt x="1968" y="0"/>
                  </a:moveTo>
                  <a:cubicBezTo>
                    <a:pt x="901" y="0"/>
                    <a:pt x="0" y="868"/>
                    <a:pt x="0" y="1935"/>
                  </a:cubicBezTo>
                  <a:cubicBezTo>
                    <a:pt x="0" y="3036"/>
                    <a:pt x="868" y="3903"/>
                    <a:pt x="1968" y="3903"/>
                  </a:cubicBezTo>
                  <a:cubicBezTo>
                    <a:pt x="3069" y="3903"/>
                    <a:pt x="3937" y="3036"/>
                    <a:pt x="3937" y="1935"/>
                  </a:cubicBezTo>
                  <a:cubicBezTo>
                    <a:pt x="3937" y="868"/>
                    <a:pt x="3069" y="0"/>
                    <a:pt x="1968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1" name="Google Shape;761;p19"/>
          <p:cNvGrpSpPr/>
          <p:nvPr/>
        </p:nvGrpSpPr>
        <p:grpSpPr>
          <a:xfrm>
            <a:off x="8297559" y="4340559"/>
            <a:ext cx="648306" cy="649281"/>
            <a:chOff x="5022684" y="4300597"/>
            <a:chExt cx="648306" cy="649281"/>
          </a:xfrm>
        </p:grpSpPr>
        <p:sp>
          <p:nvSpPr>
            <p:cNvPr id="762" name="Google Shape;762;p19"/>
            <p:cNvSpPr/>
            <p:nvPr/>
          </p:nvSpPr>
          <p:spPr>
            <a:xfrm>
              <a:off x="5022684" y="4300597"/>
              <a:ext cx="235516" cy="235528"/>
            </a:xfrm>
            <a:custGeom>
              <a:avLst/>
              <a:gdLst/>
              <a:ahLst/>
              <a:cxnLst/>
              <a:rect l="l" t="t" r="r" b="b"/>
              <a:pathLst>
                <a:path w="4851" h="4851" extrusionOk="0">
                  <a:moveTo>
                    <a:pt x="0" y="1"/>
                  </a:moveTo>
                  <a:lnTo>
                    <a:pt x="0" y="4851"/>
                  </a:lnTo>
                  <a:lnTo>
                    <a:pt x="4850" y="4851"/>
                  </a:lnTo>
                  <a:lnTo>
                    <a:pt x="4850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19"/>
            <p:cNvSpPr/>
            <p:nvPr/>
          </p:nvSpPr>
          <p:spPr>
            <a:xfrm>
              <a:off x="5157512" y="4434502"/>
              <a:ext cx="166235" cy="166292"/>
            </a:xfrm>
            <a:custGeom>
              <a:avLst/>
              <a:gdLst/>
              <a:ahLst/>
              <a:cxnLst/>
              <a:rect l="l" t="t" r="r" b="b"/>
              <a:pathLst>
                <a:path w="3424" h="3425" extrusionOk="0">
                  <a:moveTo>
                    <a:pt x="0" y="1"/>
                  </a:moveTo>
                  <a:lnTo>
                    <a:pt x="0" y="3424"/>
                  </a:lnTo>
                  <a:lnTo>
                    <a:pt x="3424" y="3424"/>
                  </a:lnTo>
                  <a:lnTo>
                    <a:pt x="342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19"/>
            <p:cNvSpPr/>
            <p:nvPr/>
          </p:nvSpPr>
          <p:spPr>
            <a:xfrm>
              <a:off x="5569375" y="4434502"/>
              <a:ext cx="101615" cy="101620"/>
            </a:xfrm>
            <a:custGeom>
              <a:avLst/>
              <a:gdLst/>
              <a:ahLst/>
              <a:cxnLst/>
              <a:rect l="l" t="t" r="r" b="b"/>
              <a:pathLst>
                <a:path w="2093" h="2093" extrusionOk="0">
                  <a:moveTo>
                    <a:pt x="0" y="1"/>
                  </a:moveTo>
                  <a:lnTo>
                    <a:pt x="0" y="2093"/>
                  </a:lnTo>
                  <a:lnTo>
                    <a:pt x="2093" y="2093"/>
                  </a:lnTo>
                  <a:lnTo>
                    <a:pt x="2093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19"/>
            <p:cNvSpPr/>
            <p:nvPr/>
          </p:nvSpPr>
          <p:spPr>
            <a:xfrm>
              <a:off x="5294185" y="4811309"/>
              <a:ext cx="138562" cy="138569"/>
            </a:xfrm>
            <a:custGeom>
              <a:avLst/>
              <a:gdLst/>
              <a:ahLst/>
              <a:cxnLst/>
              <a:rect l="l" t="t" r="r" b="b"/>
              <a:pathLst>
                <a:path w="2854" h="2854" extrusionOk="0">
                  <a:moveTo>
                    <a:pt x="0" y="0"/>
                  </a:moveTo>
                  <a:lnTo>
                    <a:pt x="0" y="2853"/>
                  </a:lnTo>
                  <a:lnTo>
                    <a:pt x="2853" y="2853"/>
                  </a:lnTo>
                  <a:lnTo>
                    <a:pt x="2853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CUSTOM_10">
    <p:spTree>
      <p:nvGrpSpPr>
        <p:cNvPr id="1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p21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20" name="Google Shape;820;p21"/>
          <p:cNvSpPr txBox="1">
            <a:spLocks noGrp="1"/>
          </p:cNvSpPr>
          <p:nvPr>
            <p:ph type="body" idx="1"/>
          </p:nvPr>
        </p:nvSpPr>
        <p:spPr>
          <a:xfrm>
            <a:off x="720000" y="1101450"/>
            <a:ext cx="3852000" cy="34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Char char="●"/>
              <a:defRPr sz="1250"/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○"/>
              <a:defRPr/>
            </a:lvl2pPr>
            <a:lvl3pPr marL="1371600" lvl="2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■"/>
              <a:defRPr/>
            </a:lvl3pPr>
            <a:lvl4pPr marL="1828800" lvl="3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●"/>
              <a:defRPr/>
            </a:lvl4pPr>
            <a:lvl5pPr marL="2286000" lvl="4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○"/>
              <a:defRPr/>
            </a:lvl5pPr>
            <a:lvl6pPr marL="2743200" lvl="5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■"/>
              <a:defRPr/>
            </a:lvl6pPr>
            <a:lvl7pPr marL="3200400" lvl="6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●"/>
              <a:defRPr/>
            </a:lvl7pPr>
            <a:lvl8pPr marL="3657600" lvl="7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○"/>
              <a:defRPr/>
            </a:lvl8pPr>
            <a:lvl9pPr marL="4114800" lvl="8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sp>
        <p:nvSpPr>
          <p:cNvPr id="821" name="Google Shape;821;p21"/>
          <p:cNvSpPr txBox="1">
            <a:spLocks noGrp="1"/>
          </p:cNvSpPr>
          <p:nvPr>
            <p:ph type="body" idx="2"/>
          </p:nvPr>
        </p:nvSpPr>
        <p:spPr>
          <a:xfrm>
            <a:off x="4572000" y="1546462"/>
            <a:ext cx="3852000" cy="289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●"/>
              <a:defRPr sz="1250"/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○"/>
              <a:defRPr/>
            </a:lvl2pPr>
            <a:lvl3pPr marL="1371600" lvl="2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■"/>
              <a:defRPr/>
            </a:lvl3pPr>
            <a:lvl4pPr marL="1828800" lvl="3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●"/>
              <a:defRPr/>
            </a:lvl4pPr>
            <a:lvl5pPr marL="2286000" lvl="4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○"/>
              <a:defRPr/>
            </a:lvl5pPr>
            <a:lvl6pPr marL="2743200" lvl="5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■"/>
              <a:defRPr/>
            </a:lvl6pPr>
            <a:lvl7pPr marL="3200400" lvl="6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●"/>
              <a:defRPr/>
            </a:lvl7pPr>
            <a:lvl8pPr marL="3657600" lvl="7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○"/>
              <a:defRPr/>
            </a:lvl8pPr>
            <a:lvl9pPr marL="4114800" lvl="8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grpSp>
        <p:nvGrpSpPr>
          <p:cNvPr id="822" name="Google Shape;822;p21"/>
          <p:cNvGrpSpPr/>
          <p:nvPr/>
        </p:nvGrpSpPr>
        <p:grpSpPr>
          <a:xfrm>
            <a:off x="4572005" y="-3329310"/>
            <a:ext cx="8043475" cy="8043475"/>
            <a:chOff x="1241175" y="-1300650"/>
            <a:chExt cx="8043475" cy="8043475"/>
          </a:xfrm>
        </p:grpSpPr>
        <p:sp>
          <p:nvSpPr>
            <p:cNvPr id="823" name="Google Shape;823;p21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21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21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21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21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21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21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0" name="Google Shape;830;p21"/>
          <p:cNvSpPr/>
          <p:nvPr/>
        </p:nvSpPr>
        <p:spPr>
          <a:xfrm>
            <a:off x="8759913" y="4908943"/>
            <a:ext cx="84809" cy="85748"/>
          </a:xfrm>
          <a:custGeom>
            <a:avLst/>
            <a:gdLst/>
            <a:ahLst/>
            <a:cxnLst/>
            <a:rect l="l" t="t" r="r" b="b"/>
            <a:pathLst>
              <a:path w="3070" h="3104" extrusionOk="0">
                <a:moveTo>
                  <a:pt x="1535" y="1"/>
                </a:moveTo>
                <a:cubicBezTo>
                  <a:pt x="701" y="1"/>
                  <a:pt x="1" y="701"/>
                  <a:pt x="1" y="1535"/>
                </a:cubicBezTo>
                <a:cubicBezTo>
                  <a:pt x="1" y="2369"/>
                  <a:pt x="701" y="3103"/>
                  <a:pt x="1535" y="3103"/>
                </a:cubicBezTo>
                <a:cubicBezTo>
                  <a:pt x="2369" y="3103"/>
                  <a:pt x="3070" y="2369"/>
                  <a:pt x="3070" y="1535"/>
                </a:cubicBezTo>
                <a:cubicBezTo>
                  <a:pt x="3070" y="701"/>
                  <a:pt x="2369" y="1"/>
                  <a:pt x="153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1" name="Google Shape;831;p21"/>
          <p:cNvSpPr/>
          <p:nvPr/>
        </p:nvSpPr>
        <p:spPr>
          <a:xfrm>
            <a:off x="8636455" y="4563185"/>
            <a:ext cx="175087" cy="191303"/>
          </a:xfrm>
          <a:custGeom>
            <a:avLst/>
            <a:gdLst/>
            <a:ahLst/>
            <a:cxnLst/>
            <a:rect l="l" t="t" r="r" b="b"/>
            <a:pathLst>
              <a:path w="6338" h="6925" extrusionOk="0">
                <a:moveTo>
                  <a:pt x="749" y="0"/>
                </a:moveTo>
                <a:cubicBezTo>
                  <a:pt x="358" y="0"/>
                  <a:pt x="0" y="307"/>
                  <a:pt x="0" y="708"/>
                </a:cubicBezTo>
                <a:lnTo>
                  <a:pt x="0" y="6179"/>
                </a:lnTo>
                <a:cubicBezTo>
                  <a:pt x="0" y="6626"/>
                  <a:pt x="351" y="6925"/>
                  <a:pt x="737" y="6925"/>
                </a:cubicBezTo>
                <a:cubicBezTo>
                  <a:pt x="870" y="6925"/>
                  <a:pt x="1006" y="6890"/>
                  <a:pt x="1134" y="6813"/>
                </a:cubicBezTo>
                <a:lnTo>
                  <a:pt x="5838" y="4111"/>
                </a:lnTo>
                <a:cubicBezTo>
                  <a:pt x="6338" y="3811"/>
                  <a:pt x="6338" y="3077"/>
                  <a:pt x="5838" y="2810"/>
                </a:cubicBezTo>
                <a:lnTo>
                  <a:pt x="1134" y="108"/>
                </a:lnTo>
                <a:cubicBezTo>
                  <a:pt x="1010" y="34"/>
                  <a:pt x="878" y="0"/>
                  <a:pt x="74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32" name="Google Shape;832;p21"/>
          <p:cNvGrpSpPr/>
          <p:nvPr/>
        </p:nvGrpSpPr>
        <p:grpSpPr>
          <a:xfrm>
            <a:off x="291521" y="401824"/>
            <a:ext cx="354818" cy="4210262"/>
            <a:chOff x="174946" y="-1168326"/>
            <a:chExt cx="354818" cy="4210262"/>
          </a:xfrm>
        </p:grpSpPr>
        <p:sp>
          <p:nvSpPr>
            <p:cNvPr id="833" name="Google Shape;833;p21"/>
            <p:cNvSpPr/>
            <p:nvPr/>
          </p:nvSpPr>
          <p:spPr>
            <a:xfrm>
              <a:off x="274480" y="-1168326"/>
              <a:ext cx="15691" cy="212906"/>
            </a:xfrm>
            <a:custGeom>
              <a:avLst/>
              <a:gdLst/>
              <a:ahLst/>
              <a:cxnLst/>
              <a:rect l="l" t="t" r="r" b="b"/>
              <a:pathLst>
                <a:path w="568" h="7707" extrusionOk="0">
                  <a:moveTo>
                    <a:pt x="267" y="1"/>
                  </a:moveTo>
                  <a:cubicBezTo>
                    <a:pt x="100" y="1"/>
                    <a:pt x="0" y="101"/>
                    <a:pt x="0" y="268"/>
                  </a:cubicBezTo>
                  <a:lnTo>
                    <a:pt x="0" y="7406"/>
                  </a:lnTo>
                  <a:cubicBezTo>
                    <a:pt x="0" y="7573"/>
                    <a:pt x="100" y="7706"/>
                    <a:pt x="267" y="7706"/>
                  </a:cubicBezTo>
                  <a:cubicBezTo>
                    <a:pt x="400" y="7706"/>
                    <a:pt x="534" y="7573"/>
                    <a:pt x="567" y="7406"/>
                  </a:cubicBezTo>
                  <a:lnTo>
                    <a:pt x="567" y="268"/>
                  </a:lnTo>
                  <a:cubicBezTo>
                    <a:pt x="567" y="101"/>
                    <a:pt x="434" y="1"/>
                    <a:pt x="2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21"/>
            <p:cNvSpPr/>
            <p:nvPr/>
          </p:nvSpPr>
          <p:spPr>
            <a:xfrm>
              <a:off x="174946" y="-1070643"/>
              <a:ext cx="212906" cy="15691"/>
            </a:xfrm>
            <a:custGeom>
              <a:avLst/>
              <a:gdLst/>
              <a:ahLst/>
              <a:cxnLst/>
              <a:rect l="l" t="t" r="r" b="b"/>
              <a:pathLst>
                <a:path w="7707" h="568" extrusionOk="0">
                  <a:moveTo>
                    <a:pt x="301" y="1"/>
                  </a:moveTo>
                  <a:cubicBezTo>
                    <a:pt x="134" y="1"/>
                    <a:pt x="1" y="134"/>
                    <a:pt x="1" y="301"/>
                  </a:cubicBezTo>
                  <a:cubicBezTo>
                    <a:pt x="1" y="468"/>
                    <a:pt x="134" y="568"/>
                    <a:pt x="301" y="568"/>
                  </a:cubicBezTo>
                  <a:lnTo>
                    <a:pt x="7439" y="568"/>
                  </a:lnTo>
                  <a:cubicBezTo>
                    <a:pt x="7606" y="568"/>
                    <a:pt x="7706" y="468"/>
                    <a:pt x="7706" y="301"/>
                  </a:cubicBezTo>
                  <a:cubicBezTo>
                    <a:pt x="7706" y="101"/>
                    <a:pt x="7606" y="1"/>
                    <a:pt x="7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21"/>
            <p:cNvSpPr/>
            <p:nvPr/>
          </p:nvSpPr>
          <p:spPr>
            <a:xfrm>
              <a:off x="374318" y="-926494"/>
              <a:ext cx="155446" cy="160916"/>
            </a:xfrm>
            <a:custGeom>
              <a:avLst/>
              <a:gdLst/>
              <a:ahLst/>
              <a:cxnLst/>
              <a:rect l="l" t="t" r="r" b="b"/>
              <a:pathLst>
                <a:path w="5627" h="5825" extrusionOk="0">
                  <a:moveTo>
                    <a:pt x="673" y="0"/>
                  </a:moveTo>
                  <a:cubicBezTo>
                    <a:pt x="305" y="0"/>
                    <a:pt x="1" y="343"/>
                    <a:pt x="55" y="754"/>
                  </a:cubicBezTo>
                  <a:lnTo>
                    <a:pt x="623" y="5290"/>
                  </a:lnTo>
                  <a:cubicBezTo>
                    <a:pt x="669" y="5613"/>
                    <a:pt x="955" y="5825"/>
                    <a:pt x="1248" y="5825"/>
                  </a:cubicBezTo>
                  <a:cubicBezTo>
                    <a:pt x="1378" y="5825"/>
                    <a:pt x="1510" y="5783"/>
                    <a:pt x="1623" y="5690"/>
                  </a:cubicBezTo>
                  <a:lnTo>
                    <a:pt x="5259" y="2922"/>
                  </a:lnTo>
                  <a:cubicBezTo>
                    <a:pt x="5626" y="2622"/>
                    <a:pt x="5526" y="2021"/>
                    <a:pt x="5126" y="1821"/>
                  </a:cubicBezTo>
                  <a:lnTo>
                    <a:pt x="923" y="53"/>
                  </a:lnTo>
                  <a:cubicBezTo>
                    <a:pt x="839" y="17"/>
                    <a:pt x="754" y="0"/>
                    <a:pt x="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21"/>
            <p:cNvSpPr/>
            <p:nvPr/>
          </p:nvSpPr>
          <p:spPr>
            <a:xfrm>
              <a:off x="250712" y="2821681"/>
              <a:ext cx="69145" cy="69118"/>
            </a:xfrm>
            <a:custGeom>
              <a:avLst/>
              <a:gdLst/>
              <a:ahLst/>
              <a:cxnLst/>
              <a:rect l="l" t="t" r="r" b="b"/>
              <a:pathLst>
                <a:path w="2503" h="2502" extrusionOk="0">
                  <a:moveTo>
                    <a:pt x="1268" y="0"/>
                  </a:moveTo>
                  <a:cubicBezTo>
                    <a:pt x="534" y="0"/>
                    <a:pt x="1" y="534"/>
                    <a:pt x="1" y="1234"/>
                  </a:cubicBezTo>
                  <a:cubicBezTo>
                    <a:pt x="1" y="1968"/>
                    <a:pt x="534" y="2502"/>
                    <a:pt x="1268" y="2502"/>
                  </a:cubicBezTo>
                  <a:cubicBezTo>
                    <a:pt x="1969" y="2502"/>
                    <a:pt x="2502" y="1968"/>
                    <a:pt x="2502" y="1234"/>
                  </a:cubicBezTo>
                  <a:cubicBezTo>
                    <a:pt x="2502" y="534"/>
                    <a:pt x="1935" y="0"/>
                    <a:pt x="1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21"/>
            <p:cNvSpPr/>
            <p:nvPr/>
          </p:nvSpPr>
          <p:spPr>
            <a:xfrm>
              <a:off x="394474" y="2956216"/>
              <a:ext cx="85720" cy="85720"/>
            </a:xfrm>
            <a:custGeom>
              <a:avLst/>
              <a:gdLst/>
              <a:ahLst/>
              <a:cxnLst/>
              <a:rect l="l" t="t" r="r" b="b"/>
              <a:pathLst>
                <a:path w="3103" h="3103" extrusionOk="0">
                  <a:moveTo>
                    <a:pt x="1568" y="0"/>
                  </a:moveTo>
                  <a:cubicBezTo>
                    <a:pt x="734" y="0"/>
                    <a:pt x="0" y="701"/>
                    <a:pt x="0" y="1535"/>
                  </a:cubicBezTo>
                  <a:cubicBezTo>
                    <a:pt x="0" y="2369"/>
                    <a:pt x="734" y="3102"/>
                    <a:pt x="1568" y="3102"/>
                  </a:cubicBezTo>
                  <a:cubicBezTo>
                    <a:pt x="2402" y="3102"/>
                    <a:pt x="3102" y="2369"/>
                    <a:pt x="3102" y="1535"/>
                  </a:cubicBezTo>
                  <a:cubicBezTo>
                    <a:pt x="3102" y="667"/>
                    <a:pt x="2402" y="0"/>
                    <a:pt x="15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8" name="Google Shape;838;p21"/>
          <p:cNvGrpSpPr/>
          <p:nvPr/>
        </p:nvGrpSpPr>
        <p:grpSpPr>
          <a:xfrm>
            <a:off x="3626987" y="4325387"/>
            <a:ext cx="609540" cy="583574"/>
            <a:chOff x="3105300" y="593625"/>
            <a:chExt cx="256800" cy="245850"/>
          </a:xfrm>
        </p:grpSpPr>
        <p:sp>
          <p:nvSpPr>
            <p:cNvPr id="839" name="Google Shape;839;p21"/>
            <p:cNvSpPr/>
            <p:nvPr/>
          </p:nvSpPr>
          <p:spPr>
            <a:xfrm>
              <a:off x="3130975" y="695850"/>
              <a:ext cx="109875" cy="109875"/>
            </a:xfrm>
            <a:custGeom>
              <a:avLst/>
              <a:gdLst/>
              <a:ahLst/>
              <a:cxnLst/>
              <a:rect l="l" t="t" r="r" b="b"/>
              <a:pathLst>
                <a:path w="4395" h="4395" extrusionOk="0">
                  <a:moveTo>
                    <a:pt x="1" y="1"/>
                  </a:moveTo>
                  <a:lnTo>
                    <a:pt x="1" y="4394"/>
                  </a:lnTo>
                  <a:lnTo>
                    <a:pt x="4394" y="4394"/>
                  </a:lnTo>
                  <a:lnTo>
                    <a:pt x="439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21"/>
            <p:cNvSpPr/>
            <p:nvPr/>
          </p:nvSpPr>
          <p:spPr>
            <a:xfrm>
              <a:off x="3202300" y="765275"/>
              <a:ext cx="74200" cy="74200"/>
            </a:xfrm>
            <a:custGeom>
              <a:avLst/>
              <a:gdLst/>
              <a:ahLst/>
              <a:cxnLst/>
              <a:rect l="l" t="t" r="r" b="b"/>
              <a:pathLst>
                <a:path w="2968" h="2968" extrusionOk="0">
                  <a:moveTo>
                    <a:pt x="1" y="1"/>
                  </a:moveTo>
                  <a:lnTo>
                    <a:pt x="1" y="2968"/>
                  </a:lnTo>
                  <a:lnTo>
                    <a:pt x="2968" y="2968"/>
                  </a:lnTo>
                  <a:lnTo>
                    <a:pt x="2968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21"/>
            <p:cNvSpPr/>
            <p:nvPr/>
          </p:nvSpPr>
          <p:spPr>
            <a:xfrm>
              <a:off x="3293125" y="652575"/>
              <a:ext cx="68975" cy="68975"/>
            </a:xfrm>
            <a:custGeom>
              <a:avLst/>
              <a:gdLst/>
              <a:ahLst/>
              <a:cxnLst/>
              <a:rect l="l" t="t" r="r" b="b"/>
              <a:pathLst>
                <a:path w="2759" h="2759" extrusionOk="0">
                  <a:moveTo>
                    <a:pt x="1" y="1"/>
                  </a:moveTo>
                  <a:lnTo>
                    <a:pt x="1" y="2759"/>
                  </a:lnTo>
                  <a:lnTo>
                    <a:pt x="2759" y="2759"/>
                  </a:lnTo>
                  <a:lnTo>
                    <a:pt x="2759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21"/>
            <p:cNvSpPr/>
            <p:nvPr/>
          </p:nvSpPr>
          <p:spPr>
            <a:xfrm>
              <a:off x="3105300" y="593625"/>
              <a:ext cx="35675" cy="35675"/>
            </a:xfrm>
            <a:custGeom>
              <a:avLst/>
              <a:gdLst/>
              <a:ahLst/>
              <a:cxnLst/>
              <a:rect l="l" t="t" r="r" b="b"/>
              <a:pathLst>
                <a:path w="1427" h="1427" extrusionOk="0">
                  <a:moveTo>
                    <a:pt x="0" y="0"/>
                  </a:moveTo>
                  <a:lnTo>
                    <a:pt x="0" y="1427"/>
                  </a:lnTo>
                  <a:lnTo>
                    <a:pt x="1427" y="1427"/>
                  </a:lnTo>
                  <a:lnTo>
                    <a:pt x="1427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3" name="Google Shape;843;p21"/>
          <p:cNvGrpSpPr/>
          <p:nvPr/>
        </p:nvGrpSpPr>
        <p:grpSpPr>
          <a:xfrm>
            <a:off x="8594804" y="1188192"/>
            <a:ext cx="477477" cy="478195"/>
            <a:chOff x="5022684" y="4300597"/>
            <a:chExt cx="648306" cy="649281"/>
          </a:xfrm>
        </p:grpSpPr>
        <p:sp>
          <p:nvSpPr>
            <p:cNvPr id="844" name="Google Shape;844;p21"/>
            <p:cNvSpPr/>
            <p:nvPr/>
          </p:nvSpPr>
          <p:spPr>
            <a:xfrm>
              <a:off x="5022684" y="4300597"/>
              <a:ext cx="235516" cy="235528"/>
            </a:xfrm>
            <a:custGeom>
              <a:avLst/>
              <a:gdLst/>
              <a:ahLst/>
              <a:cxnLst/>
              <a:rect l="l" t="t" r="r" b="b"/>
              <a:pathLst>
                <a:path w="4851" h="4851" extrusionOk="0">
                  <a:moveTo>
                    <a:pt x="0" y="1"/>
                  </a:moveTo>
                  <a:lnTo>
                    <a:pt x="0" y="4851"/>
                  </a:lnTo>
                  <a:lnTo>
                    <a:pt x="4850" y="4851"/>
                  </a:lnTo>
                  <a:lnTo>
                    <a:pt x="4850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21"/>
            <p:cNvSpPr/>
            <p:nvPr/>
          </p:nvSpPr>
          <p:spPr>
            <a:xfrm>
              <a:off x="5157512" y="4434502"/>
              <a:ext cx="166235" cy="166292"/>
            </a:xfrm>
            <a:custGeom>
              <a:avLst/>
              <a:gdLst/>
              <a:ahLst/>
              <a:cxnLst/>
              <a:rect l="l" t="t" r="r" b="b"/>
              <a:pathLst>
                <a:path w="3424" h="3425" extrusionOk="0">
                  <a:moveTo>
                    <a:pt x="0" y="1"/>
                  </a:moveTo>
                  <a:lnTo>
                    <a:pt x="0" y="3424"/>
                  </a:lnTo>
                  <a:lnTo>
                    <a:pt x="3424" y="3424"/>
                  </a:lnTo>
                  <a:lnTo>
                    <a:pt x="3424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21"/>
            <p:cNvSpPr/>
            <p:nvPr/>
          </p:nvSpPr>
          <p:spPr>
            <a:xfrm>
              <a:off x="5569375" y="4434502"/>
              <a:ext cx="101615" cy="101620"/>
            </a:xfrm>
            <a:custGeom>
              <a:avLst/>
              <a:gdLst/>
              <a:ahLst/>
              <a:cxnLst/>
              <a:rect l="l" t="t" r="r" b="b"/>
              <a:pathLst>
                <a:path w="2093" h="2093" extrusionOk="0">
                  <a:moveTo>
                    <a:pt x="0" y="1"/>
                  </a:moveTo>
                  <a:lnTo>
                    <a:pt x="0" y="2093"/>
                  </a:lnTo>
                  <a:lnTo>
                    <a:pt x="2093" y="2093"/>
                  </a:lnTo>
                  <a:lnTo>
                    <a:pt x="2093" y="1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21"/>
            <p:cNvSpPr/>
            <p:nvPr/>
          </p:nvSpPr>
          <p:spPr>
            <a:xfrm>
              <a:off x="5294185" y="4811309"/>
              <a:ext cx="138562" cy="138569"/>
            </a:xfrm>
            <a:custGeom>
              <a:avLst/>
              <a:gdLst/>
              <a:ahLst/>
              <a:cxnLst/>
              <a:rect l="l" t="t" r="r" b="b"/>
              <a:pathLst>
                <a:path w="2854" h="2854" extrusionOk="0">
                  <a:moveTo>
                    <a:pt x="0" y="0"/>
                  </a:moveTo>
                  <a:lnTo>
                    <a:pt x="0" y="2853"/>
                  </a:lnTo>
                  <a:lnTo>
                    <a:pt x="2853" y="2853"/>
                  </a:lnTo>
                  <a:lnTo>
                    <a:pt x="2853" y="0"/>
                  </a:ln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8" name="Google Shape;848;p21"/>
          <p:cNvGrpSpPr/>
          <p:nvPr/>
        </p:nvGrpSpPr>
        <p:grpSpPr>
          <a:xfrm>
            <a:off x="8028260" y="322966"/>
            <a:ext cx="365869" cy="328105"/>
            <a:chOff x="7194285" y="1228366"/>
            <a:chExt cx="365869" cy="328105"/>
          </a:xfrm>
        </p:grpSpPr>
        <p:sp>
          <p:nvSpPr>
            <p:cNvPr id="849" name="Google Shape;849;p21"/>
            <p:cNvSpPr/>
            <p:nvPr/>
          </p:nvSpPr>
          <p:spPr>
            <a:xfrm>
              <a:off x="7474434" y="1291960"/>
              <a:ext cx="85720" cy="85720"/>
            </a:xfrm>
            <a:custGeom>
              <a:avLst/>
              <a:gdLst/>
              <a:ahLst/>
              <a:cxnLst/>
              <a:rect l="l" t="t" r="r" b="b"/>
              <a:pathLst>
                <a:path w="3103" h="3103" extrusionOk="0">
                  <a:moveTo>
                    <a:pt x="1534" y="601"/>
                  </a:moveTo>
                  <a:cubicBezTo>
                    <a:pt x="2035" y="601"/>
                    <a:pt x="2502" y="1001"/>
                    <a:pt x="2502" y="1568"/>
                  </a:cubicBezTo>
                  <a:cubicBezTo>
                    <a:pt x="2502" y="2102"/>
                    <a:pt x="2102" y="2502"/>
                    <a:pt x="1534" y="2502"/>
                  </a:cubicBezTo>
                  <a:cubicBezTo>
                    <a:pt x="1001" y="2502"/>
                    <a:pt x="600" y="2102"/>
                    <a:pt x="600" y="1568"/>
                  </a:cubicBezTo>
                  <a:cubicBezTo>
                    <a:pt x="600" y="1001"/>
                    <a:pt x="1001" y="601"/>
                    <a:pt x="1534" y="601"/>
                  </a:cubicBezTo>
                  <a:close/>
                  <a:moveTo>
                    <a:pt x="1534" y="1"/>
                  </a:moveTo>
                  <a:cubicBezTo>
                    <a:pt x="701" y="1"/>
                    <a:pt x="0" y="734"/>
                    <a:pt x="0" y="1568"/>
                  </a:cubicBezTo>
                  <a:cubicBezTo>
                    <a:pt x="0" y="2402"/>
                    <a:pt x="701" y="3103"/>
                    <a:pt x="1534" y="3103"/>
                  </a:cubicBezTo>
                  <a:cubicBezTo>
                    <a:pt x="2368" y="3103"/>
                    <a:pt x="3036" y="2436"/>
                    <a:pt x="3102" y="1568"/>
                  </a:cubicBezTo>
                  <a:cubicBezTo>
                    <a:pt x="3102" y="734"/>
                    <a:pt x="2368" y="1"/>
                    <a:pt x="1534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21"/>
            <p:cNvSpPr/>
            <p:nvPr/>
          </p:nvSpPr>
          <p:spPr>
            <a:xfrm>
              <a:off x="7315920" y="1470723"/>
              <a:ext cx="84809" cy="85748"/>
            </a:xfrm>
            <a:custGeom>
              <a:avLst/>
              <a:gdLst/>
              <a:ahLst/>
              <a:cxnLst/>
              <a:rect l="l" t="t" r="r" b="b"/>
              <a:pathLst>
                <a:path w="3070" h="3104" extrusionOk="0">
                  <a:moveTo>
                    <a:pt x="1535" y="601"/>
                  </a:moveTo>
                  <a:cubicBezTo>
                    <a:pt x="2069" y="601"/>
                    <a:pt x="2536" y="1035"/>
                    <a:pt x="2502" y="1535"/>
                  </a:cubicBezTo>
                  <a:cubicBezTo>
                    <a:pt x="2502" y="2069"/>
                    <a:pt x="2069" y="2503"/>
                    <a:pt x="1535" y="2503"/>
                  </a:cubicBezTo>
                  <a:cubicBezTo>
                    <a:pt x="1001" y="2503"/>
                    <a:pt x="568" y="2069"/>
                    <a:pt x="568" y="1535"/>
                  </a:cubicBezTo>
                  <a:cubicBezTo>
                    <a:pt x="568" y="1002"/>
                    <a:pt x="1001" y="601"/>
                    <a:pt x="1535" y="601"/>
                  </a:cubicBezTo>
                  <a:close/>
                  <a:moveTo>
                    <a:pt x="1535" y="1"/>
                  </a:moveTo>
                  <a:cubicBezTo>
                    <a:pt x="701" y="1"/>
                    <a:pt x="1" y="701"/>
                    <a:pt x="1" y="1535"/>
                  </a:cubicBezTo>
                  <a:cubicBezTo>
                    <a:pt x="1" y="2369"/>
                    <a:pt x="701" y="3103"/>
                    <a:pt x="1535" y="3103"/>
                  </a:cubicBezTo>
                  <a:cubicBezTo>
                    <a:pt x="2402" y="3103"/>
                    <a:pt x="3069" y="2369"/>
                    <a:pt x="3069" y="1535"/>
                  </a:cubicBezTo>
                  <a:cubicBezTo>
                    <a:pt x="3069" y="701"/>
                    <a:pt x="2369" y="1"/>
                    <a:pt x="1535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21"/>
            <p:cNvSpPr/>
            <p:nvPr/>
          </p:nvSpPr>
          <p:spPr>
            <a:xfrm>
              <a:off x="7293820" y="1228366"/>
              <a:ext cx="15691" cy="213817"/>
            </a:xfrm>
            <a:custGeom>
              <a:avLst/>
              <a:gdLst/>
              <a:ahLst/>
              <a:cxnLst/>
              <a:rect l="l" t="t" r="r" b="b"/>
              <a:pathLst>
                <a:path w="568" h="7740" extrusionOk="0">
                  <a:moveTo>
                    <a:pt x="300" y="1"/>
                  </a:moveTo>
                  <a:cubicBezTo>
                    <a:pt x="133" y="1"/>
                    <a:pt x="0" y="134"/>
                    <a:pt x="0" y="301"/>
                  </a:cubicBezTo>
                  <a:lnTo>
                    <a:pt x="0" y="7440"/>
                  </a:lnTo>
                  <a:cubicBezTo>
                    <a:pt x="0" y="7606"/>
                    <a:pt x="133" y="7740"/>
                    <a:pt x="300" y="7740"/>
                  </a:cubicBezTo>
                  <a:cubicBezTo>
                    <a:pt x="400" y="7740"/>
                    <a:pt x="534" y="7606"/>
                    <a:pt x="567" y="7440"/>
                  </a:cubicBezTo>
                  <a:lnTo>
                    <a:pt x="567" y="301"/>
                  </a:lnTo>
                  <a:cubicBezTo>
                    <a:pt x="567" y="134"/>
                    <a:pt x="467" y="1"/>
                    <a:pt x="300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21"/>
            <p:cNvSpPr/>
            <p:nvPr/>
          </p:nvSpPr>
          <p:spPr>
            <a:xfrm>
              <a:off x="7194285" y="1326989"/>
              <a:ext cx="213818" cy="15691"/>
            </a:xfrm>
            <a:custGeom>
              <a:avLst/>
              <a:gdLst/>
              <a:ahLst/>
              <a:cxnLst/>
              <a:rect l="l" t="t" r="r" b="b"/>
              <a:pathLst>
                <a:path w="7740" h="568" extrusionOk="0">
                  <a:moveTo>
                    <a:pt x="301" y="0"/>
                  </a:moveTo>
                  <a:cubicBezTo>
                    <a:pt x="134" y="0"/>
                    <a:pt x="0" y="134"/>
                    <a:pt x="0" y="300"/>
                  </a:cubicBezTo>
                  <a:cubicBezTo>
                    <a:pt x="0" y="467"/>
                    <a:pt x="134" y="567"/>
                    <a:pt x="301" y="567"/>
                  </a:cubicBezTo>
                  <a:lnTo>
                    <a:pt x="7439" y="567"/>
                  </a:lnTo>
                  <a:cubicBezTo>
                    <a:pt x="7606" y="567"/>
                    <a:pt x="7739" y="467"/>
                    <a:pt x="7739" y="300"/>
                  </a:cubicBezTo>
                  <a:cubicBezTo>
                    <a:pt x="7739" y="100"/>
                    <a:pt x="7606" y="0"/>
                    <a:pt x="7439" y="0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22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55" name="Google Shape;855;p22"/>
          <p:cNvSpPr txBox="1">
            <a:spLocks noGrp="1"/>
          </p:cNvSpPr>
          <p:nvPr>
            <p:ph type="title" idx="2"/>
          </p:nvPr>
        </p:nvSpPr>
        <p:spPr>
          <a:xfrm>
            <a:off x="3599548" y="3282513"/>
            <a:ext cx="1944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56" name="Google Shape;856;p22"/>
          <p:cNvSpPr txBox="1">
            <a:spLocks noGrp="1"/>
          </p:cNvSpPr>
          <p:nvPr>
            <p:ph type="subTitle" idx="1"/>
          </p:nvPr>
        </p:nvSpPr>
        <p:spPr>
          <a:xfrm>
            <a:off x="3599552" y="3810230"/>
            <a:ext cx="19449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7" name="Google Shape;857;p22"/>
          <p:cNvSpPr txBox="1">
            <a:spLocks noGrp="1"/>
          </p:cNvSpPr>
          <p:nvPr>
            <p:ph type="title" idx="3"/>
          </p:nvPr>
        </p:nvSpPr>
        <p:spPr>
          <a:xfrm>
            <a:off x="720000" y="2592325"/>
            <a:ext cx="1944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58" name="Google Shape;858;p22"/>
          <p:cNvSpPr txBox="1">
            <a:spLocks noGrp="1"/>
          </p:cNvSpPr>
          <p:nvPr>
            <p:ph type="subTitle" idx="4"/>
          </p:nvPr>
        </p:nvSpPr>
        <p:spPr>
          <a:xfrm>
            <a:off x="720025" y="3120025"/>
            <a:ext cx="19449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9" name="Google Shape;859;p22"/>
          <p:cNvSpPr txBox="1">
            <a:spLocks noGrp="1"/>
          </p:cNvSpPr>
          <p:nvPr>
            <p:ph type="title" idx="5"/>
          </p:nvPr>
        </p:nvSpPr>
        <p:spPr>
          <a:xfrm>
            <a:off x="6486000" y="2592325"/>
            <a:ext cx="1944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60" name="Google Shape;860;p22"/>
          <p:cNvSpPr txBox="1">
            <a:spLocks noGrp="1"/>
          </p:cNvSpPr>
          <p:nvPr>
            <p:ph type="subTitle" idx="6"/>
          </p:nvPr>
        </p:nvSpPr>
        <p:spPr>
          <a:xfrm>
            <a:off x="6486007" y="3120025"/>
            <a:ext cx="19449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861" name="Google Shape;861;p22"/>
          <p:cNvGrpSpPr/>
          <p:nvPr/>
        </p:nvGrpSpPr>
        <p:grpSpPr>
          <a:xfrm>
            <a:off x="4856905" y="-5007110"/>
            <a:ext cx="8043475" cy="8043475"/>
            <a:chOff x="1241175" y="-1300650"/>
            <a:chExt cx="8043475" cy="8043475"/>
          </a:xfrm>
        </p:grpSpPr>
        <p:sp>
          <p:nvSpPr>
            <p:cNvPr id="862" name="Google Shape;862;p22"/>
            <p:cNvSpPr/>
            <p:nvPr/>
          </p:nvSpPr>
          <p:spPr>
            <a:xfrm>
              <a:off x="1241175" y="-1300650"/>
              <a:ext cx="8043475" cy="8043475"/>
            </a:xfrm>
            <a:custGeom>
              <a:avLst/>
              <a:gdLst/>
              <a:ahLst/>
              <a:cxnLst/>
              <a:rect l="l" t="t" r="r" b="b"/>
              <a:pathLst>
                <a:path w="321739" h="321739" extrusionOk="0">
                  <a:moveTo>
                    <a:pt x="160885" y="3831"/>
                  </a:moveTo>
                  <a:cubicBezTo>
                    <a:pt x="182071" y="3831"/>
                    <a:pt x="202679" y="7965"/>
                    <a:pt x="222011" y="16141"/>
                  </a:cubicBezTo>
                  <a:cubicBezTo>
                    <a:pt x="240704" y="24044"/>
                    <a:pt x="257482" y="35351"/>
                    <a:pt x="271920" y="49789"/>
                  </a:cubicBezTo>
                  <a:cubicBezTo>
                    <a:pt x="286358" y="64227"/>
                    <a:pt x="297696" y="81036"/>
                    <a:pt x="305599" y="99729"/>
                  </a:cubicBezTo>
                  <a:cubicBezTo>
                    <a:pt x="313806" y="119121"/>
                    <a:pt x="317939" y="139669"/>
                    <a:pt x="317939" y="160854"/>
                  </a:cubicBezTo>
                  <a:cubicBezTo>
                    <a:pt x="317939" y="182070"/>
                    <a:pt x="313806" y="202618"/>
                    <a:pt x="305599" y="222010"/>
                  </a:cubicBezTo>
                  <a:cubicBezTo>
                    <a:pt x="297696" y="240703"/>
                    <a:pt x="286358" y="257482"/>
                    <a:pt x="271920" y="271920"/>
                  </a:cubicBezTo>
                  <a:cubicBezTo>
                    <a:pt x="257482" y="286358"/>
                    <a:pt x="240704" y="297695"/>
                    <a:pt x="222011" y="305598"/>
                  </a:cubicBezTo>
                  <a:cubicBezTo>
                    <a:pt x="202618" y="313805"/>
                    <a:pt x="182071" y="317939"/>
                    <a:pt x="160885" y="317939"/>
                  </a:cubicBezTo>
                  <a:cubicBezTo>
                    <a:pt x="139669" y="317939"/>
                    <a:pt x="119121" y="313805"/>
                    <a:pt x="99729" y="305598"/>
                  </a:cubicBezTo>
                  <a:cubicBezTo>
                    <a:pt x="81035" y="297695"/>
                    <a:pt x="64257" y="286358"/>
                    <a:pt x="49819" y="271920"/>
                  </a:cubicBezTo>
                  <a:cubicBezTo>
                    <a:pt x="35381" y="257482"/>
                    <a:pt x="24043" y="240703"/>
                    <a:pt x="16140" y="222010"/>
                  </a:cubicBezTo>
                  <a:cubicBezTo>
                    <a:pt x="7934" y="202618"/>
                    <a:pt x="3800" y="182070"/>
                    <a:pt x="3800" y="160854"/>
                  </a:cubicBezTo>
                  <a:cubicBezTo>
                    <a:pt x="3800" y="139669"/>
                    <a:pt x="7934" y="119121"/>
                    <a:pt x="16140" y="99729"/>
                  </a:cubicBezTo>
                  <a:cubicBezTo>
                    <a:pt x="24104" y="81036"/>
                    <a:pt x="35381" y="64288"/>
                    <a:pt x="49819" y="49850"/>
                  </a:cubicBezTo>
                  <a:cubicBezTo>
                    <a:pt x="64257" y="35412"/>
                    <a:pt x="81035" y="24074"/>
                    <a:pt x="99729" y="16171"/>
                  </a:cubicBezTo>
                  <a:cubicBezTo>
                    <a:pt x="119121" y="7965"/>
                    <a:pt x="139669" y="3831"/>
                    <a:pt x="160885" y="3831"/>
                  </a:cubicBezTo>
                  <a:close/>
                  <a:moveTo>
                    <a:pt x="160885" y="1"/>
                  </a:moveTo>
                  <a:cubicBezTo>
                    <a:pt x="139121" y="1"/>
                    <a:pt x="118088" y="4256"/>
                    <a:pt x="98239" y="12645"/>
                  </a:cubicBezTo>
                  <a:cubicBezTo>
                    <a:pt x="79090" y="20731"/>
                    <a:pt x="61856" y="32311"/>
                    <a:pt x="47114" y="47114"/>
                  </a:cubicBezTo>
                  <a:cubicBezTo>
                    <a:pt x="32372" y="61886"/>
                    <a:pt x="20730" y="79090"/>
                    <a:pt x="12645" y="98239"/>
                  </a:cubicBezTo>
                  <a:cubicBezTo>
                    <a:pt x="4256" y="118088"/>
                    <a:pt x="0" y="139121"/>
                    <a:pt x="0" y="160854"/>
                  </a:cubicBezTo>
                  <a:cubicBezTo>
                    <a:pt x="0" y="182587"/>
                    <a:pt x="4256" y="203651"/>
                    <a:pt x="12645" y="223469"/>
                  </a:cubicBezTo>
                  <a:cubicBezTo>
                    <a:pt x="20730" y="242618"/>
                    <a:pt x="32341" y="259822"/>
                    <a:pt x="47114" y="274625"/>
                  </a:cubicBezTo>
                  <a:cubicBezTo>
                    <a:pt x="61886" y="289397"/>
                    <a:pt x="79120" y="300978"/>
                    <a:pt x="98270" y="309094"/>
                  </a:cubicBezTo>
                  <a:cubicBezTo>
                    <a:pt x="118088" y="317483"/>
                    <a:pt x="139152" y="321738"/>
                    <a:pt x="160885" y="321738"/>
                  </a:cubicBezTo>
                  <a:cubicBezTo>
                    <a:pt x="182618" y="321738"/>
                    <a:pt x="203652" y="317483"/>
                    <a:pt x="223500" y="309094"/>
                  </a:cubicBezTo>
                  <a:cubicBezTo>
                    <a:pt x="242649" y="300978"/>
                    <a:pt x="259884" y="289397"/>
                    <a:pt x="274626" y="274625"/>
                  </a:cubicBezTo>
                  <a:cubicBezTo>
                    <a:pt x="289367" y="259822"/>
                    <a:pt x="301009" y="242618"/>
                    <a:pt x="309094" y="223469"/>
                  </a:cubicBezTo>
                  <a:cubicBezTo>
                    <a:pt x="317483" y="203651"/>
                    <a:pt x="321739" y="182587"/>
                    <a:pt x="321739" y="160854"/>
                  </a:cubicBezTo>
                  <a:cubicBezTo>
                    <a:pt x="321739" y="139121"/>
                    <a:pt x="317483" y="118088"/>
                    <a:pt x="309094" y="98239"/>
                  </a:cubicBezTo>
                  <a:cubicBezTo>
                    <a:pt x="301009" y="79090"/>
                    <a:pt x="289398" y="61856"/>
                    <a:pt x="274626" y="47114"/>
                  </a:cubicBezTo>
                  <a:cubicBezTo>
                    <a:pt x="259853" y="32372"/>
                    <a:pt x="242649" y="20731"/>
                    <a:pt x="223500" y="12645"/>
                  </a:cubicBezTo>
                  <a:cubicBezTo>
                    <a:pt x="203652" y="4256"/>
                    <a:pt x="182618" y="1"/>
                    <a:pt x="160885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22"/>
            <p:cNvSpPr/>
            <p:nvPr/>
          </p:nvSpPr>
          <p:spPr>
            <a:xfrm>
              <a:off x="1787525" y="-755050"/>
              <a:ext cx="6950775" cy="6951500"/>
            </a:xfrm>
            <a:custGeom>
              <a:avLst/>
              <a:gdLst/>
              <a:ahLst/>
              <a:cxnLst/>
              <a:rect l="l" t="t" r="r" b="b"/>
              <a:pathLst>
                <a:path w="278031" h="278060" extrusionOk="0">
                  <a:moveTo>
                    <a:pt x="139031" y="3800"/>
                  </a:moveTo>
                  <a:cubicBezTo>
                    <a:pt x="175141" y="3800"/>
                    <a:pt x="209123" y="17874"/>
                    <a:pt x="234656" y="43406"/>
                  </a:cubicBezTo>
                  <a:cubicBezTo>
                    <a:pt x="260188" y="68969"/>
                    <a:pt x="274231" y="102890"/>
                    <a:pt x="274231" y="139030"/>
                  </a:cubicBezTo>
                  <a:cubicBezTo>
                    <a:pt x="274231" y="175171"/>
                    <a:pt x="260188" y="209153"/>
                    <a:pt x="234656" y="234685"/>
                  </a:cubicBezTo>
                  <a:cubicBezTo>
                    <a:pt x="209093" y="260187"/>
                    <a:pt x="175110" y="274260"/>
                    <a:pt x="139031" y="274260"/>
                  </a:cubicBezTo>
                  <a:cubicBezTo>
                    <a:pt x="102921" y="274260"/>
                    <a:pt x="68969" y="260187"/>
                    <a:pt x="43406" y="234716"/>
                  </a:cubicBezTo>
                  <a:cubicBezTo>
                    <a:pt x="17904" y="209153"/>
                    <a:pt x="3831" y="175201"/>
                    <a:pt x="3831" y="139091"/>
                  </a:cubicBezTo>
                  <a:cubicBezTo>
                    <a:pt x="3831" y="102951"/>
                    <a:pt x="17904" y="68969"/>
                    <a:pt x="43406" y="43436"/>
                  </a:cubicBezTo>
                  <a:cubicBezTo>
                    <a:pt x="68969" y="17874"/>
                    <a:pt x="102921" y="3800"/>
                    <a:pt x="139031" y="3800"/>
                  </a:cubicBezTo>
                  <a:close/>
                  <a:moveTo>
                    <a:pt x="139031" y="1"/>
                  </a:moveTo>
                  <a:cubicBezTo>
                    <a:pt x="120246" y="1"/>
                    <a:pt x="102039" y="3709"/>
                    <a:pt x="84926" y="10943"/>
                  </a:cubicBezTo>
                  <a:cubicBezTo>
                    <a:pt x="68361" y="17934"/>
                    <a:pt x="53497" y="27995"/>
                    <a:pt x="40731" y="40761"/>
                  </a:cubicBezTo>
                  <a:cubicBezTo>
                    <a:pt x="27965" y="53497"/>
                    <a:pt x="17934" y="68361"/>
                    <a:pt x="10943" y="84926"/>
                  </a:cubicBezTo>
                  <a:cubicBezTo>
                    <a:pt x="3679" y="102069"/>
                    <a:pt x="1" y="120276"/>
                    <a:pt x="1" y="139030"/>
                  </a:cubicBezTo>
                  <a:cubicBezTo>
                    <a:pt x="1" y="157815"/>
                    <a:pt x="3679" y="176022"/>
                    <a:pt x="10943" y="193134"/>
                  </a:cubicBezTo>
                  <a:cubicBezTo>
                    <a:pt x="17934" y="209700"/>
                    <a:pt x="27965" y="224563"/>
                    <a:pt x="40731" y="237330"/>
                  </a:cubicBezTo>
                  <a:cubicBezTo>
                    <a:pt x="53497" y="250096"/>
                    <a:pt x="68361" y="260126"/>
                    <a:pt x="84926" y="267117"/>
                  </a:cubicBezTo>
                  <a:cubicBezTo>
                    <a:pt x="102039" y="274382"/>
                    <a:pt x="120246" y="278060"/>
                    <a:pt x="139031" y="278060"/>
                  </a:cubicBezTo>
                  <a:cubicBezTo>
                    <a:pt x="157785" y="278060"/>
                    <a:pt x="175992" y="274412"/>
                    <a:pt x="193135" y="267117"/>
                  </a:cubicBezTo>
                  <a:cubicBezTo>
                    <a:pt x="209670" y="260126"/>
                    <a:pt x="224534" y="250096"/>
                    <a:pt x="237300" y="237330"/>
                  </a:cubicBezTo>
                  <a:cubicBezTo>
                    <a:pt x="250066" y="224563"/>
                    <a:pt x="260097" y="209700"/>
                    <a:pt x="267088" y="193134"/>
                  </a:cubicBezTo>
                  <a:cubicBezTo>
                    <a:pt x="274352" y="176022"/>
                    <a:pt x="278030" y="157815"/>
                    <a:pt x="278030" y="139030"/>
                  </a:cubicBezTo>
                  <a:cubicBezTo>
                    <a:pt x="278030" y="120276"/>
                    <a:pt x="274352" y="102069"/>
                    <a:pt x="267088" y="84926"/>
                  </a:cubicBezTo>
                  <a:cubicBezTo>
                    <a:pt x="260097" y="68361"/>
                    <a:pt x="250066" y="53528"/>
                    <a:pt x="237300" y="40761"/>
                  </a:cubicBezTo>
                  <a:cubicBezTo>
                    <a:pt x="224534" y="27965"/>
                    <a:pt x="209701" y="17934"/>
                    <a:pt x="193135" y="10943"/>
                  </a:cubicBezTo>
                  <a:cubicBezTo>
                    <a:pt x="175992" y="3709"/>
                    <a:pt x="157785" y="1"/>
                    <a:pt x="139031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22"/>
            <p:cNvSpPr/>
            <p:nvPr/>
          </p:nvSpPr>
          <p:spPr>
            <a:xfrm>
              <a:off x="2333125" y="-208675"/>
              <a:ext cx="5859575" cy="5860300"/>
            </a:xfrm>
            <a:custGeom>
              <a:avLst/>
              <a:gdLst/>
              <a:ahLst/>
              <a:cxnLst/>
              <a:rect l="l" t="t" r="r" b="b"/>
              <a:pathLst>
                <a:path w="234383" h="234412" extrusionOk="0">
                  <a:moveTo>
                    <a:pt x="117207" y="3800"/>
                  </a:moveTo>
                  <a:cubicBezTo>
                    <a:pt x="147481" y="3800"/>
                    <a:pt x="175962" y="15593"/>
                    <a:pt x="197360" y="37022"/>
                  </a:cubicBezTo>
                  <a:cubicBezTo>
                    <a:pt x="218789" y="58390"/>
                    <a:pt x="230583" y="86901"/>
                    <a:pt x="230583" y="117175"/>
                  </a:cubicBezTo>
                  <a:cubicBezTo>
                    <a:pt x="230583" y="147449"/>
                    <a:pt x="218789" y="175930"/>
                    <a:pt x="197360" y="197359"/>
                  </a:cubicBezTo>
                  <a:cubicBezTo>
                    <a:pt x="175962" y="218788"/>
                    <a:pt x="147481" y="230551"/>
                    <a:pt x="117207" y="230551"/>
                  </a:cubicBezTo>
                  <a:cubicBezTo>
                    <a:pt x="86902" y="230551"/>
                    <a:pt x="58452" y="218788"/>
                    <a:pt x="37023" y="197359"/>
                  </a:cubicBezTo>
                  <a:cubicBezTo>
                    <a:pt x="15594" y="175960"/>
                    <a:pt x="3831" y="147480"/>
                    <a:pt x="3831" y="117175"/>
                  </a:cubicBezTo>
                  <a:cubicBezTo>
                    <a:pt x="3831" y="86901"/>
                    <a:pt x="15594" y="58451"/>
                    <a:pt x="37023" y="37022"/>
                  </a:cubicBezTo>
                  <a:cubicBezTo>
                    <a:pt x="58422" y="15593"/>
                    <a:pt x="86902" y="3800"/>
                    <a:pt x="117207" y="3800"/>
                  </a:cubicBezTo>
                  <a:close/>
                  <a:moveTo>
                    <a:pt x="117207" y="0"/>
                  </a:moveTo>
                  <a:cubicBezTo>
                    <a:pt x="85899" y="0"/>
                    <a:pt x="56446" y="12189"/>
                    <a:pt x="34318" y="34347"/>
                  </a:cubicBezTo>
                  <a:cubicBezTo>
                    <a:pt x="12220" y="56506"/>
                    <a:pt x="1" y="85898"/>
                    <a:pt x="1" y="117206"/>
                  </a:cubicBezTo>
                  <a:cubicBezTo>
                    <a:pt x="1" y="148513"/>
                    <a:pt x="12159" y="177966"/>
                    <a:pt x="34318" y="200094"/>
                  </a:cubicBezTo>
                  <a:cubicBezTo>
                    <a:pt x="56476" y="222192"/>
                    <a:pt x="85899" y="234411"/>
                    <a:pt x="117207" y="234411"/>
                  </a:cubicBezTo>
                  <a:cubicBezTo>
                    <a:pt x="148514" y="234411"/>
                    <a:pt x="177907" y="222162"/>
                    <a:pt x="200065" y="200064"/>
                  </a:cubicBezTo>
                  <a:cubicBezTo>
                    <a:pt x="222224" y="177936"/>
                    <a:pt x="234382" y="148483"/>
                    <a:pt x="234382" y="117175"/>
                  </a:cubicBezTo>
                  <a:cubicBezTo>
                    <a:pt x="234382" y="85868"/>
                    <a:pt x="222224" y="56445"/>
                    <a:pt x="200065" y="34317"/>
                  </a:cubicBezTo>
                  <a:cubicBezTo>
                    <a:pt x="177907" y="12189"/>
                    <a:pt x="148514" y="0"/>
                    <a:pt x="117207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22"/>
            <p:cNvSpPr/>
            <p:nvPr/>
          </p:nvSpPr>
          <p:spPr>
            <a:xfrm>
              <a:off x="2878750" y="336925"/>
              <a:ext cx="4768350" cy="4768325"/>
            </a:xfrm>
            <a:custGeom>
              <a:avLst/>
              <a:gdLst/>
              <a:ahLst/>
              <a:cxnLst/>
              <a:rect l="l" t="t" r="r" b="b"/>
              <a:pathLst>
                <a:path w="190734" h="190733" extrusionOk="0">
                  <a:moveTo>
                    <a:pt x="95382" y="3800"/>
                  </a:moveTo>
                  <a:cubicBezTo>
                    <a:pt x="119850" y="3800"/>
                    <a:pt x="142829" y="13344"/>
                    <a:pt x="160125" y="30609"/>
                  </a:cubicBezTo>
                  <a:cubicBezTo>
                    <a:pt x="177389" y="47904"/>
                    <a:pt x="186934" y="70883"/>
                    <a:pt x="186934" y="95351"/>
                  </a:cubicBezTo>
                  <a:cubicBezTo>
                    <a:pt x="186934" y="119820"/>
                    <a:pt x="177389" y="142799"/>
                    <a:pt x="160125" y="160094"/>
                  </a:cubicBezTo>
                  <a:cubicBezTo>
                    <a:pt x="142829" y="177389"/>
                    <a:pt x="119850" y="186933"/>
                    <a:pt x="95382" y="186933"/>
                  </a:cubicBezTo>
                  <a:cubicBezTo>
                    <a:pt x="70913" y="186933"/>
                    <a:pt x="47904" y="177389"/>
                    <a:pt x="30639" y="160094"/>
                  </a:cubicBezTo>
                  <a:cubicBezTo>
                    <a:pt x="13344" y="142829"/>
                    <a:pt x="3800" y="119789"/>
                    <a:pt x="3800" y="95351"/>
                  </a:cubicBezTo>
                  <a:cubicBezTo>
                    <a:pt x="3800" y="70944"/>
                    <a:pt x="13344" y="47904"/>
                    <a:pt x="30639" y="30609"/>
                  </a:cubicBezTo>
                  <a:cubicBezTo>
                    <a:pt x="47904" y="13344"/>
                    <a:pt x="70913" y="3800"/>
                    <a:pt x="95382" y="3800"/>
                  </a:cubicBezTo>
                  <a:close/>
                  <a:moveTo>
                    <a:pt x="95382" y="0"/>
                  </a:moveTo>
                  <a:cubicBezTo>
                    <a:pt x="69910" y="0"/>
                    <a:pt x="45928" y="9909"/>
                    <a:pt x="27934" y="27934"/>
                  </a:cubicBezTo>
                  <a:cubicBezTo>
                    <a:pt x="9909" y="45928"/>
                    <a:pt x="0" y="69880"/>
                    <a:pt x="0" y="95351"/>
                  </a:cubicBezTo>
                  <a:cubicBezTo>
                    <a:pt x="0" y="120853"/>
                    <a:pt x="9909" y="144805"/>
                    <a:pt x="27934" y="162799"/>
                  </a:cubicBezTo>
                  <a:cubicBezTo>
                    <a:pt x="45928" y="180793"/>
                    <a:pt x="69910" y="190733"/>
                    <a:pt x="95382" y="190733"/>
                  </a:cubicBezTo>
                  <a:cubicBezTo>
                    <a:pt x="120853" y="190733"/>
                    <a:pt x="144805" y="180793"/>
                    <a:pt x="162799" y="162799"/>
                  </a:cubicBezTo>
                  <a:cubicBezTo>
                    <a:pt x="180824" y="144805"/>
                    <a:pt x="190733" y="120823"/>
                    <a:pt x="190733" y="95351"/>
                  </a:cubicBezTo>
                  <a:cubicBezTo>
                    <a:pt x="190733" y="69910"/>
                    <a:pt x="180824" y="45928"/>
                    <a:pt x="162799" y="27934"/>
                  </a:cubicBezTo>
                  <a:cubicBezTo>
                    <a:pt x="144805" y="9909"/>
                    <a:pt x="120823" y="0"/>
                    <a:pt x="95382" y="0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22"/>
            <p:cNvSpPr/>
            <p:nvPr/>
          </p:nvSpPr>
          <p:spPr>
            <a:xfrm>
              <a:off x="3425100" y="883275"/>
              <a:ext cx="3675625" cy="3675625"/>
            </a:xfrm>
            <a:custGeom>
              <a:avLst/>
              <a:gdLst/>
              <a:ahLst/>
              <a:cxnLst/>
              <a:rect l="l" t="t" r="r" b="b"/>
              <a:pathLst>
                <a:path w="147025" h="147025" extrusionOk="0">
                  <a:moveTo>
                    <a:pt x="73528" y="3800"/>
                  </a:moveTo>
                  <a:cubicBezTo>
                    <a:pt x="111978" y="3800"/>
                    <a:pt x="143225" y="35047"/>
                    <a:pt x="143225" y="73497"/>
                  </a:cubicBezTo>
                  <a:cubicBezTo>
                    <a:pt x="143225" y="111948"/>
                    <a:pt x="111978" y="143225"/>
                    <a:pt x="73528" y="143225"/>
                  </a:cubicBezTo>
                  <a:cubicBezTo>
                    <a:pt x="35077" y="143225"/>
                    <a:pt x="3800" y="111948"/>
                    <a:pt x="3800" y="73497"/>
                  </a:cubicBezTo>
                  <a:cubicBezTo>
                    <a:pt x="3800" y="35047"/>
                    <a:pt x="35077" y="3800"/>
                    <a:pt x="73528" y="3800"/>
                  </a:cubicBezTo>
                  <a:close/>
                  <a:moveTo>
                    <a:pt x="73528" y="1"/>
                  </a:moveTo>
                  <a:cubicBezTo>
                    <a:pt x="32980" y="1"/>
                    <a:pt x="1" y="32950"/>
                    <a:pt x="1" y="73497"/>
                  </a:cubicBezTo>
                  <a:cubicBezTo>
                    <a:pt x="1" y="114045"/>
                    <a:pt x="32980" y="147024"/>
                    <a:pt x="73528" y="147024"/>
                  </a:cubicBezTo>
                  <a:cubicBezTo>
                    <a:pt x="114045" y="147024"/>
                    <a:pt x="147025" y="114045"/>
                    <a:pt x="147025" y="73497"/>
                  </a:cubicBezTo>
                  <a:cubicBezTo>
                    <a:pt x="147025" y="32950"/>
                    <a:pt x="114045" y="1"/>
                    <a:pt x="73528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22"/>
            <p:cNvSpPr/>
            <p:nvPr/>
          </p:nvSpPr>
          <p:spPr>
            <a:xfrm>
              <a:off x="3971475" y="1430400"/>
              <a:ext cx="2583650" cy="2583650"/>
            </a:xfrm>
            <a:custGeom>
              <a:avLst/>
              <a:gdLst/>
              <a:ahLst/>
              <a:cxnLst/>
              <a:rect l="l" t="t" r="r" b="b"/>
              <a:pathLst>
                <a:path w="103346" h="103346" extrusionOk="0">
                  <a:moveTo>
                    <a:pt x="51673" y="3739"/>
                  </a:moveTo>
                  <a:cubicBezTo>
                    <a:pt x="78056" y="3739"/>
                    <a:pt x="99546" y="25199"/>
                    <a:pt x="99546" y="51612"/>
                  </a:cubicBezTo>
                  <a:cubicBezTo>
                    <a:pt x="99546" y="78026"/>
                    <a:pt x="78056" y="99485"/>
                    <a:pt x="51673" y="99485"/>
                  </a:cubicBezTo>
                  <a:cubicBezTo>
                    <a:pt x="25259" y="99485"/>
                    <a:pt x="3800" y="78026"/>
                    <a:pt x="3800" y="51612"/>
                  </a:cubicBezTo>
                  <a:cubicBezTo>
                    <a:pt x="3800" y="25229"/>
                    <a:pt x="25259" y="3739"/>
                    <a:pt x="51673" y="3739"/>
                  </a:cubicBezTo>
                  <a:close/>
                  <a:moveTo>
                    <a:pt x="51673" y="1"/>
                  </a:moveTo>
                  <a:cubicBezTo>
                    <a:pt x="23162" y="1"/>
                    <a:pt x="0" y="23162"/>
                    <a:pt x="0" y="51673"/>
                  </a:cubicBezTo>
                  <a:cubicBezTo>
                    <a:pt x="0" y="80154"/>
                    <a:pt x="23162" y="103346"/>
                    <a:pt x="51673" y="103346"/>
                  </a:cubicBezTo>
                  <a:cubicBezTo>
                    <a:pt x="80154" y="103346"/>
                    <a:pt x="103345" y="80154"/>
                    <a:pt x="103345" y="51673"/>
                  </a:cubicBezTo>
                  <a:cubicBezTo>
                    <a:pt x="103345" y="23162"/>
                    <a:pt x="80154" y="1"/>
                    <a:pt x="51673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22"/>
            <p:cNvSpPr/>
            <p:nvPr/>
          </p:nvSpPr>
          <p:spPr>
            <a:xfrm>
              <a:off x="4516300" y="1974475"/>
              <a:ext cx="1493225" cy="1493225"/>
            </a:xfrm>
            <a:custGeom>
              <a:avLst/>
              <a:gdLst/>
              <a:ahLst/>
              <a:cxnLst/>
              <a:rect l="l" t="t" r="r" b="b"/>
              <a:pathLst>
                <a:path w="59729" h="59729" extrusionOk="0">
                  <a:moveTo>
                    <a:pt x="29880" y="3800"/>
                  </a:moveTo>
                  <a:cubicBezTo>
                    <a:pt x="44227" y="3800"/>
                    <a:pt x="55929" y="15503"/>
                    <a:pt x="55929" y="29849"/>
                  </a:cubicBezTo>
                  <a:cubicBezTo>
                    <a:pt x="55929" y="44226"/>
                    <a:pt x="44227" y="55929"/>
                    <a:pt x="29880" y="55929"/>
                  </a:cubicBezTo>
                  <a:cubicBezTo>
                    <a:pt x="15503" y="55929"/>
                    <a:pt x="3800" y="44226"/>
                    <a:pt x="3800" y="29849"/>
                  </a:cubicBezTo>
                  <a:cubicBezTo>
                    <a:pt x="3800" y="15503"/>
                    <a:pt x="15503" y="3800"/>
                    <a:pt x="29880" y="3800"/>
                  </a:cubicBezTo>
                  <a:close/>
                  <a:moveTo>
                    <a:pt x="29880" y="1"/>
                  </a:moveTo>
                  <a:cubicBezTo>
                    <a:pt x="13405" y="1"/>
                    <a:pt x="1" y="13405"/>
                    <a:pt x="1" y="29849"/>
                  </a:cubicBezTo>
                  <a:cubicBezTo>
                    <a:pt x="1" y="46324"/>
                    <a:pt x="13405" y="59728"/>
                    <a:pt x="29880" y="59728"/>
                  </a:cubicBezTo>
                  <a:cubicBezTo>
                    <a:pt x="46354" y="59728"/>
                    <a:pt x="59728" y="46324"/>
                    <a:pt x="59728" y="29849"/>
                  </a:cubicBezTo>
                  <a:cubicBezTo>
                    <a:pt x="59728" y="13405"/>
                    <a:pt x="46324" y="1"/>
                    <a:pt x="29880" y="1"/>
                  </a:cubicBezTo>
                  <a:close/>
                </a:path>
              </a:pathLst>
            </a:custGeom>
            <a:solidFill>
              <a:srgbClr val="201A4A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9" name="Google Shape;869;p22"/>
          <p:cNvGrpSpPr/>
          <p:nvPr/>
        </p:nvGrpSpPr>
        <p:grpSpPr>
          <a:xfrm>
            <a:off x="194837" y="164743"/>
            <a:ext cx="8803210" cy="4879931"/>
            <a:chOff x="194837" y="164743"/>
            <a:chExt cx="8803210" cy="4879931"/>
          </a:xfrm>
        </p:grpSpPr>
        <p:sp>
          <p:nvSpPr>
            <p:cNvPr id="870" name="Google Shape;870;p22"/>
            <p:cNvSpPr/>
            <p:nvPr/>
          </p:nvSpPr>
          <p:spPr>
            <a:xfrm>
              <a:off x="8913238" y="164743"/>
              <a:ext cx="84809" cy="85748"/>
            </a:xfrm>
            <a:custGeom>
              <a:avLst/>
              <a:gdLst/>
              <a:ahLst/>
              <a:cxnLst/>
              <a:rect l="l" t="t" r="r" b="b"/>
              <a:pathLst>
                <a:path w="3070" h="3104" extrusionOk="0">
                  <a:moveTo>
                    <a:pt x="1535" y="1"/>
                  </a:moveTo>
                  <a:cubicBezTo>
                    <a:pt x="701" y="1"/>
                    <a:pt x="1" y="701"/>
                    <a:pt x="1" y="1535"/>
                  </a:cubicBezTo>
                  <a:cubicBezTo>
                    <a:pt x="1" y="2369"/>
                    <a:pt x="701" y="3103"/>
                    <a:pt x="1535" y="3103"/>
                  </a:cubicBezTo>
                  <a:cubicBezTo>
                    <a:pt x="2369" y="3103"/>
                    <a:pt x="3070" y="2369"/>
                    <a:pt x="3070" y="1535"/>
                  </a:cubicBezTo>
                  <a:cubicBezTo>
                    <a:pt x="3070" y="701"/>
                    <a:pt x="2369" y="1"/>
                    <a:pt x="15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71" name="Google Shape;871;p22"/>
            <p:cNvGrpSpPr/>
            <p:nvPr/>
          </p:nvGrpSpPr>
          <p:grpSpPr>
            <a:xfrm rot="5400000">
              <a:off x="887952" y="4372134"/>
              <a:ext cx="232368" cy="973684"/>
              <a:chOff x="6656577" y="3252597"/>
              <a:chExt cx="232368" cy="973684"/>
            </a:xfrm>
          </p:grpSpPr>
          <p:sp>
            <p:nvSpPr>
              <p:cNvPr id="872" name="Google Shape;872;p22"/>
              <p:cNvSpPr/>
              <p:nvPr/>
            </p:nvSpPr>
            <p:spPr>
              <a:xfrm>
                <a:off x="6797232" y="325259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69" y="3937"/>
                      <a:pt x="3936" y="3069"/>
                      <a:pt x="3936" y="1969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" name="Google Shape;873;p22"/>
              <p:cNvSpPr/>
              <p:nvPr/>
            </p:nvSpPr>
            <p:spPr>
              <a:xfrm>
                <a:off x="6797232" y="3434438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69" y="3936"/>
                      <a:pt x="3936" y="3036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" name="Google Shape;874;p22"/>
              <p:cNvSpPr/>
              <p:nvPr/>
            </p:nvSpPr>
            <p:spPr>
              <a:xfrm>
                <a:off x="6797232" y="361704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69" y="3936"/>
                      <a:pt x="3936" y="3036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" name="Google Shape;875;p22"/>
              <p:cNvSpPr/>
              <p:nvPr/>
            </p:nvSpPr>
            <p:spPr>
              <a:xfrm>
                <a:off x="6656577" y="325259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36" y="3937"/>
                      <a:pt x="3937" y="3069"/>
                      <a:pt x="3937" y="1969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" name="Google Shape;876;p22"/>
              <p:cNvSpPr/>
              <p:nvPr/>
            </p:nvSpPr>
            <p:spPr>
              <a:xfrm>
                <a:off x="6656577" y="3434438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36" y="3936"/>
                      <a:pt x="3937" y="3036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" name="Google Shape;877;p22"/>
              <p:cNvSpPr/>
              <p:nvPr/>
            </p:nvSpPr>
            <p:spPr>
              <a:xfrm>
                <a:off x="6656577" y="361704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36" y="3936"/>
                      <a:pt x="3937" y="3036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" name="Google Shape;878;p22"/>
              <p:cNvSpPr/>
              <p:nvPr/>
            </p:nvSpPr>
            <p:spPr>
              <a:xfrm>
                <a:off x="6797232" y="376935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69" y="3936"/>
                      <a:pt x="3936" y="3069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" name="Google Shape;879;p22"/>
              <p:cNvSpPr/>
              <p:nvPr/>
            </p:nvSpPr>
            <p:spPr>
              <a:xfrm>
                <a:off x="6797232" y="3951936"/>
                <a:ext cx="91712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8" extrusionOk="0">
                    <a:moveTo>
                      <a:pt x="1968" y="1"/>
                    </a:moveTo>
                    <a:cubicBezTo>
                      <a:pt x="901" y="1"/>
                      <a:pt x="0" y="902"/>
                      <a:pt x="0" y="1969"/>
                    </a:cubicBezTo>
                    <a:cubicBezTo>
                      <a:pt x="0" y="3070"/>
                      <a:pt x="901" y="3937"/>
                      <a:pt x="1968" y="3937"/>
                    </a:cubicBezTo>
                    <a:cubicBezTo>
                      <a:pt x="3069" y="3937"/>
                      <a:pt x="3936" y="3070"/>
                      <a:pt x="3936" y="1969"/>
                    </a:cubicBezTo>
                    <a:cubicBezTo>
                      <a:pt x="3936" y="902"/>
                      <a:pt x="3069" y="1"/>
                      <a:pt x="1968" y="1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" name="Google Shape;880;p22"/>
              <p:cNvSpPr/>
              <p:nvPr/>
            </p:nvSpPr>
            <p:spPr>
              <a:xfrm>
                <a:off x="6798001" y="4135338"/>
                <a:ext cx="90944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3904" extrusionOk="0">
                    <a:moveTo>
                      <a:pt x="1935" y="0"/>
                    </a:moveTo>
                    <a:cubicBezTo>
                      <a:pt x="868" y="0"/>
                      <a:pt x="0" y="868"/>
                      <a:pt x="0" y="1935"/>
                    </a:cubicBezTo>
                    <a:cubicBezTo>
                      <a:pt x="0" y="3036"/>
                      <a:pt x="868" y="3903"/>
                      <a:pt x="1935" y="3903"/>
                    </a:cubicBezTo>
                    <a:cubicBezTo>
                      <a:pt x="3036" y="3903"/>
                      <a:pt x="3903" y="3036"/>
                      <a:pt x="3903" y="1935"/>
                    </a:cubicBezTo>
                    <a:cubicBezTo>
                      <a:pt x="3903" y="868"/>
                      <a:pt x="3036" y="0"/>
                      <a:pt x="1935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" name="Google Shape;881;p22"/>
              <p:cNvSpPr/>
              <p:nvPr/>
            </p:nvSpPr>
            <p:spPr>
              <a:xfrm>
                <a:off x="6656577" y="376935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36" y="3936"/>
                      <a:pt x="3937" y="3069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" name="Google Shape;882;p22"/>
              <p:cNvSpPr/>
              <p:nvPr/>
            </p:nvSpPr>
            <p:spPr>
              <a:xfrm>
                <a:off x="6656577" y="3951936"/>
                <a:ext cx="91712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8" extrusionOk="0">
                    <a:moveTo>
                      <a:pt x="1968" y="1"/>
                    </a:moveTo>
                    <a:cubicBezTo>
                      <a:pt x="901" y="1"/>
                      <a:pt x="0" y="902"/>
                      <a:pt x="0" y="1969"/>
                    </a:cubicBezTo>
                    <a:cubicBezTo>
                      <a:pt x="0" y="3070"/>
                      <a:pt x="901" y="3937"/>
                      <a:pt x="1968" y="3937"/>
                    </a:cubicBezTo>
                    <a:cubicBezTo>
                      <a:pt x="3036" y="3937"/>
                      <a:pt x="3937" y="3070"/>
                      <a:pt x="3937" y="1969"/>
                    </a:cubicBezTo>
                    <a:cubicBezTo>
                      <a:pt x="3937" y="902"/>
                      <a:pt x="3036" y="1"/>
                      <a:pt x="1968" y="1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" name="Google Shape;883;p22"/>
              <p:cNvSpPr/>
              <p:nvPr/>
            </p:nvSpPr>
            <p:spPr>
              <a:xfrm>
                <a:off x="6656577" y="4135338"/>
                <a:ext cx="91712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04" extrusionOk="0">
                    <a:moveTo>
                      <a:pt x="1968" y="0"/>
                    </a:moveTo>
                    <a:cubicBezTo>
                      <a:pt x="901" y="0"/>
                      <a:pt x="0" y="868"/>
                      <a:pt x="0" y="1935"/>
                    </a:cubicBezTo>
                    <a:cubicBezTo>
                      <a:pt x="0" y="3036"/>
                      <a:pt x="868" y="3903"/>
                      <a:pt x="1968" y="3903"/>
                    </a:cubicBezTo>
                    <a:cubicBezTo>
                      <a:pt x="3069" y="3903"/>
                      <a:pt x="3937" y="3036"/>
                      <a:pt x="3937" y="1935"/>
                    </a:cubicBezTo>
                    <a:cubicBezTo>
                      <a:pt x="3937" y="868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84" name="Google Shape;884;p22"/>
            <p:cNvGrpSpPr/>
            <p:nvPr/>
          </p:nvGrpSpPr>
          <p:grpSpPr>
            <a:xfrm>
              <a:off x="194837" y="1474124"/>
              <a:ext cx="609540" cy="583574"/>
              <a:chOff x="3105300" y="593625"/>
              <a:chExt cx="256800" cy="245850"/>
            </a:xfrm>
          </p:grpSpPr>
          <p:sp>
            <p:nvSpPr>
              <p:cNvPr id="885" name="Google Shape;885;p22"/>
              <p:cNvSpPr/>
              <p:nvPr/>
            </p:nvSpPr>
            <p:spPr>
              <a:xfrm>
                <a:off x="3130975" y="695850"/>
                <a:ext cx="109875" cy="109875"/>
              </a:xfrm>
              <a:custGeom>
                <a:avLst/>
                <a:gdLst/>
                <a:ahLst/>
                <a:cxnLst/>
                <a:rect l="l" t="t" r="r" b="b"/>
                <a:pathLst>
                  <a:path w="4395" h="4395" extrusionOk="0">
                    <a:moveTo>
                      <a:pt x="1" y="1"/>
                    </a:moveTo>
                    <a:lnTo>
                      <a:pt x="1" y="4394"/>
                    </a:lnTo>
                    <a:lnTo>
                      <a:pt x="4394" y="4394"/>
                    </a:lnTo>
                    <a:lnTo>
                      <a:pt x="4394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" name="Google Shape;886;p22"/>
              <p:cNvSpPr/>
              <p:nvPr/>
            </p:nvSpPr>
            <p:spPr>
              <a:xfrm>
                <a:off x="3202300" y="765275"/>
                <a:ext cx="74200" cy="74200"/>
              </a:xfrm>
              <a:custGeom>
                <a:avLst/>
                <a:gdLst/>
                <a:ahLst/>
                <a:cxnLst/>
                <a:rect l="l" t="t" r="r" b="b"/>
                <a:pathLst>
                  <a:path w="2968" h="2968" extrusionOk="0">
                    <a:moveTo>
                      <a:pt x="1" y="1"/>
                    </a:moveTo>
                    <a:lnTo>
                      <a:pt x="1" y="2968"/>
                    </a:lnTo>
                    <a:lnTo>
                      <a:pt x="2968" y="2968"/>
                    </a:lnTo>
                    <a:lnTo>
                      <a:pt x="2968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" name="Google Shape;887;p22"/>
              <p:cNvSpPr/>
              <p:nvPr/>
            </p:nvSpPr>
            <p:spPr>
              <a:xfrm>
                <a:off x="3293125" y="652575"/>
                <a:ext cx="68975" cy="68975"/>
              </a:xfrm>
              <a:custGeom>
                <a:avLst/>
                <a:gdLst/>
                <a:ahLst/>
                <a:cxnLst/>
                <a:rect l="l" t="t" r="r" b="b"/>
                <a:pathLst>
                  <a:path w="2759" h="2759" extrusionOk="0">
                    <a:moveTo>
                      <a:pt x="1" y="1"/>
                    </a:moveTo>
                    <a:lnTo>
                      <a:pt x="1" y="2759"/>
                    </a:lnTo>
                    <a:lnTo>
                      <a:pt x="2759" y="2759"/>
                    </a:lnTo>
                    <a:lnTo>
                      <a:pt x="2759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" name="Google Shape;888;p22"/>
              <p:cNvSpPr/>
              <p:nvPr/>
            </p:nvSpPr>
            <p:spPr>
              <a:xfrm>
                <a:off x="3105300" y="593625"/>
                <a:ext cx="35675" cy="35675"/>
              </a:xfrm>
              <a:custGeom>
                <a:avLst/>
                <a:gdLst/>
                <a:ahLst/>
                <a:cxnLst/>
                <a:rect l="l" t="t" r="r" b="b"/>
                <a:pathLst>
                  <a:path w="1427" h="1427" extrusionOk="0">
                    <a:moveTo>
                      <a:pt x="0" y="0"/>
                    </a:moveTo>
                    <a:lnTo>
                      <a:pt x="0" y="1427"/>
                    </a:lnTo>
                    <a:lnTo>
                      <a:pt x="1427" y="1427"/>
                    </a:lnTo>
                    <a:lnTo>
                      <a:pt x="1427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89" name="Google Shape;889;p22"/>
            <p:cNvGrpSpPr/>
            <p:nvPr/>
          </p:nvGrpSpPr>
          <p:grpSpPr>
            <a:xfrm>
              <a:off x="6400103" y="4403577"/>
              <a:ext cx="631910" cy="457789"/>
              <a:chOff x="855125" y="679497"/>
              <a:chExt cx="254310" cy="184228"/>
            </a:xfrm>
          </p:grpSpPr>
          <p:sp>
            <p:nvSpPr>
              <p:cNvPr id="890" name="Google Shape;890;p22"/>
              <p:cNvSpPr/>
              <p:nvPr/>
            </p:nvSpPr>
            <p:spPr>
              <a:xfrm>
                <a:off x="1052335" y="679497"/>
                <a:ext cx="57100" cy="57100"/>
              </a:xfrm>
              <a:custGeom>
                <a:avLst/>
                <a:gdLst/>
                <a:ahLst/>
                <a:cxnLst/>
                <a:rect l="l" t="t" r="r" b="b"/>
                <a:pathLst>
                  <a:path w="2284" h="2284" extrusionOk="0">
                    <a:moveTo>
                      <a:pt x="1" y="1"/>
                    </a:moveTo>
                    <a:lnTo>
                      <a:pt x="1" y="2283"/>
                    </a:lnTo>
                    <a:lnTo>
                      <a:pt x="2283" y="2283"/>
                    </a:lnTo>
                    <a:lnTo>
                      <a:pt x="2283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" name="Google Shape;891;p22"/>
              <p:cNvSpPr/>
              <p:nvPr/>
            </p:nvSpPr>
            <p:spPr>
              <a:xfrm>
                <a:off x="855125" y="730100"/>
                <a:ext cx="103700" cy="104150"/>
              </a:xfrm>
              <a:custGeom>
                <a:avLst/>
                <a:gdLst/>
                <a:ahLst/>
                <a:cxnLst/>
                <a:rect l="l" t="t" r="r" b="b"/>
                <a:pathLst>
                  <a:path w="4148" h="4166" extrusionOk="0">
                    <a:moveTo>
                      <a:pt x="1" y="0"/>
                    </a:moveTo>
                    <a:lnTo>
                      <a:pt x="1" y="4166"/>
                    </a:lnTo>
                    <a:lnTo>
                      <a:pt x="4147" y="4166"/>
                    </a:lnTo>
                    <a:lnTo>
                      <a:pt x="4147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" name="Google Shape;892;p22"/>
              <p:cNvSpPr/>
              <p:nvPr/>
            </p:nvSpPr>
            <p:spPr>
              <a:xfrm>
                <a:off x="917425" y="792375"/>
                <a:ext cx="71350" cy="71350"/>
              </a:xfrm>
              <a:custGeom>
                <a:avLst/>
                <a:gdLst/>
                <a:ahLst/>
                <a:cxnLst/>
                <a:rect l="l" t="t" r="r" b="b"/>
                <a:pathLst>
                  <a:path w="2854" h="2854" extrusionOk="0">
                    <a:moveTo>
                      <a:pt x="1" y="1"/>
                    </a:moveTo>
                    <a:lnTo>
                      <a:pt x="1" y="2854"/>
                    </a:lnTo>
                    <a:lnTo>
                      <a:pt x="2854" y="2854"/>
                    </a:lnTo>
                    <a:lnTo>
                      <a:pt x="2854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93" name="Google Shape;893;p22"/>
            <p:cNvGrpSpPr/>
            <p:nvPr/>
          </p:nvGrpSpPr>
          <p:grpSpPr>
            <a:xfrm>
              <a:off x="720035" y="350304"/>
              <a:ext cx="518269" cy="328105"/>
              <a:chOff x="783960" y="4261704"/>
              <a:chExt cx="518269" cy="328105"/>
            </a:xfrm>
          </p:grpSpPr>
          <p:sp>
            <p:nvSpPr>
              <p:cNvPr id="894" name="Google Shape;894;p22"/>
              <p:cNvSpPr/>
              <p:nvPr/>
            </p:nvSpPr>
            <p:spPr>
              <a:xfrm>
                <a:off x="1072397" y="4333585"/>
                <a:ext cx="69145" cy="69145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503" extrusionOk="0">
                    <a:moveTo>
                      <a:pt x="1234" y="1"/>
                    </a:moveTo>
                    <a:cubicBezTo>
                      <a:pt x="534" y="1"/>
                      <a:pt x="0" y="535"/>
                      <a:pt x="0" y="1268"/>
                    </a:cubicBezTo>
                    <a:cubicBezTo>
                      <a:pt x="0" y="1969"/>
                      <a:pt x="534" y="2503"/>
                      <a:pt x="1234" y="2503"/>
                    </a:cubicBezTo>
                    <a:cubicBezTo>
                      <a:pt x="1968" y="2503"/>
                      <a:pt x="2502" y="1969"/>
                      <a:pt x="2502" y="1268"/>
                    </a:cubicBezTo>
                    <a:cubicBezTo>
                      <a:pt x="2502" y="601"/>
                      <a:pt x="1902" y="1"/>
                      <a:pt x="1234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95" name="Google Shape;895;p22"/>
              <p:cNvGrpSpPr/>
              <p:nvPr/>
            </p:nvGrpSpPr>
            <p:grpSpPr>
              <a:xfrm>
                <a:off x="783960" y="4261704"/>
                <a:ext cx="518269" cy="328105"/>
                <a:chOff x="783960" y="4261704"/>
                <a:chExt cx="518269" cy="328105"/>
              </a:xfrm>
            </p:grpSpPr>
            <p:sp>
              <p:nvSpPr>
                <p:cNvPr id="896" name="Google Shape;896;p22"/>
                <p:cNvSpPr/>
                <p:nvPr/>
              </p:nvSpPr>
              <p:spPr>
                <a:xfrm>
                  <a:off x="1216509" y="4325297"/>
                  <a:ext cx="85720" cy="857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03" h="3103" extrusionOk="0">
                      <a:moveTo>
                        <a:pt x="1534" y="601"/>
                      </a:moveTo>
                      <a:cubicBezTo>
                        <a:pt x="2035" y="601"/>
                        <a:pt x="2502" y="1001"/>
                        <a:pt x="2502" y="1568"/>
                      </a:cubicBezTo>
                      <a:cubicBezTo>
                        <a:pt x="2502" y="2102"/>
                        <a:pt x="2102" y="2502"/>
                        <a:pt x="1534" y="2502"/>
                      </a:cubicBezTo>
                      <a:cubicBezTo>
                        <a:pt x="1001" y="2502"/>
                        <a:pt x="600" y="2102"/>
                        <a:pt x="600" y="1568"/>
                      </a:cubicBezTo>
                      <a:cubicBezTo>
                        <a:pt x="600" y="1001"/>
                        <a:pt x="1001" y="601"/>
                        <a:pt x="1534" y="601"/>
                      </a:cubicBezTo>
                      <a:close/>
                      <a:moveTo>
                        <a:pt x="1534" y="1"/>
                      </a:moveTo>
                      <a:cubicBezTo>
                        <a:pt x="701" y="1"/>
                        <a:pt x="0" y="734"/>
                        <a:pt x="0" y="1568"/>
                      </a:cubicBezTo>
                      <a:cubicBezTo>
                        <a:pt x="0" y="2402"/>
                        <a:pt x="701" y="3103"/>
                        <a:pt x="1534" y="3103"/>
                      </a:cubicBezTo>
                      <a:cubicBezTo>
                        <a:pt x="2368" y="3103"/>
                        <a:pt x="3036" y="2436"/>
                        <a:pt x="3102" y="1568"/>
                      </a:cubicBezTo>
                      <a:cubicBezTo>
                        <a:pt x="3102" y="734"/>
                        <a:pt x="2368" y="1"/>
                        <a:pt x="1534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97" name="Google Shape;897;p22"/>
                <p:cNvSpPr/>
                <p:nvPr/>
              </p:nvSpPr>
              <p:spPr>
                <a:xfrm>
                  <a:off x="1057995" y="4504061"/>
                  <a:ext cx="84809" cy="857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70" h="3104" extrusionOk="0">
                      <a:moveTo>
                        <a:pt x="1535" y="601"/>
                      </a:moveTo>
                      <a:cubicBezTo>
                        <a:pt x="2069" y="601"/>
                        <a:pt x="2536" y="1035"/>
                        <a:pt x="2502" y="1535"/>
                      </a:cubicBezTo>
                      <a:cubicBezTo>
                        <a:pt x="2502" y="2069"/>
                        <a:pt x="2069" y="2503"/>
                        <a:pt x="1535" y="2503"/>
                      </a:cubicBezTo>
                      <a:cubicBezTo>
                        <a:pt x="1001" y="2503"/>
                        <a:pt x="568" y="2069"/>
                        <a:pt x="568" y="1535"/>
                      </a:cubicBezTo>
                      <a:cubicBezTo>
                        <a:pt x="568" y="1002"/>
                        <a:pt x="1001" y="601"/>
                        <a:pt x="1535" y="601"/>
                      </a:cubicBezTo>
                      <a:close/>
                      <a:moveTo>
                        <a:pt x="1535" y="1"/>
                      </a:moveTo>
                      <a:cubicBezTo>
                        <a:pt x="701" y="1"/>
                        <a:pt x="1" y="701"/>
                        <a:pt x="1" y="1535"/>
                      </a:cubicBezTo>
                      <a:cubicBezTo>
                        <a:pt x="1" y="2369"/>
                        <a:pt x="701" y="3103"/>
                        <a:pt x="1535" y="3103"/>
                      </a:cubicBezTo>
                      <a:cubicBezTo>
                        <a:pt x="2402" y="3103"/>
                        <a:pt x="3069" y="2369"/>
                        <a:pt x="3069" y="1535"/>
                      </a:cubicBezTo>
                      <a:cubicBezTo>
                        <a:pt x="3069" y="701"/>
                        <a:pt x="2369" y="1"/>
                        <a:pt x="1535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98" name="Google Shape;898;p22"/>
                <p:cNvSpPr/>
                <p:nvPr/>
              </p:nvSpPr>
              <p:spPr>
                <a:xfrm>
                  <a:off x="883495" y="4261704"/>
                  <a:ext cx="15691" cy="2138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" h="7740" extrusionOk="0">
                      <a:moveTo>
                        <a:pt x="300" y="1"/>
                      </a:moveTo>
                      <a:cubicBezTo>
                        <a:pt x="133" y="1"/>
                        <a:pt x="0" y="134"/>
                        <a:pt x="0" y="301"/>
                      </a:cubicBezTo>
                      <a:lnTo>
                        <a:pt x="0" y="7440"/>
                      </a:lnTo>
                      <a:cubicBezTo>
                        <a:pt x="0" y="7606"/>
                        <a:pt x="133" y="7740"/>
                        <a:pt x="300" y="7740"/>
                      </a:cubicBezTo>
                      <a:cubicBezTo>
                        <a:pt x="400" y="7740"/>
                        <a:pt x="534" y="7606"/>
                        <a:pt x="567" y="7440"/>
                      </a:cubicBezTo>
                      <a:lnTo>
                        <a:pt x="567" y="301"/>
                      </a:lnTo>
                      <a:cubicBezTo>
                        <a:pt x="567" y="134"/>
                        <a:pt x="467" y="1"/>
                        <a:pt x="300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99" name="Google Shape;899;p22"/>
                <p:cNvSpPr/>
                <p:nvPr/>
              </p:nvSpPr>
              <p:spPr>
                <a:xfrm>
                  <a:off x="783960" y="4360326"/>
                  <a:ext cx="213818" cy="156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40" h="568" extrusionOk="0">
                      <a:moveTo>
                        <a:pt x="301" y="0"/>
                      </a:moveTo>
                      <a:cubicBezTo>
                        <a:pt x="134" y="0"/>
                        <a:pt x="0" y="134"/>
                        <a:pt x="0" y="300"/>
                      </a:cubicBezTo>
                      <a:cubicBezTo>
                        <a:pt x="0" y="467"/>
                        <a:pt x="134" y="567"/>
                        <a:pt x="301" y="567"/>
                      </a:cubicBezTo>
                      <a:lnTo>
                        <a:pt x="7439" y="567"/>
                      </a:lnTo>
                      <a:cubicBezTo>
                        <a:pt x="7606" y="567"/>
                        <a:pt x="7739" y="467"/>
                        <a:pt x="7739" y="300"/>
                      </a:cubicBezTo>
                      <a:cubicBezTo>
                        <a:pt x="7739" y="100"/>
                        <a:pt x="7606" y="0"/>
                        <a:pt x="7439" y="0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900" name="Google Shape;900;p22"/>
            <p:cNvGrpSpPr/>
            <p:nvPr/>
          </p:nvGrpSpPr>
          <p:grpSpPr>
            <a:xfrm>
              <a:off x="8092971" y="4166124"/>
              <a:ext cx="354818" cy="402747"/>
              <a:chOff x="8117146" y="4166124"/>
              <a:chExt cx="354818" cy="402747"/>
            </a:xfrm>
          </p:grpSpPr>
          <p:sp>
            <p:nvSpPr>
              <p:cNvPr id="901" name="Google Shape;901;p22"/>
              <p:cNvSpPr/>
              <p:nvPr/>
            </p:nvSpPr>
            <p:spPr>
              <a:xfrm>
                <a:off x="8216680" y="4166124"/>
                <a:ext cx="15691" cy="212906"/>
              </a:xfrm>
              <a:custGeom>
                <a:avLst/>
                <a:gdLst/>
                <a:ahLst/>
                <a:cxnLst/>
                <a:rect l="l" t="t" r="r" b="b"/>
                <a:pathLst>
                  <a:path w="568" h="7707" extrusionOk="0">
                    <a:moveTo>
                      <a:pt x="267" y="1"/>
                    </a:moveTo>
                    <a:cubicBezTo>
                      <a:pt x="100" y="1"/>
                      <a:pt x="0" y="101"/>
                      <a:pt x="0" y="268"/>
                    </a:cubicBezTo>
                    <a:lnTo>
                      <a:pt x="0" y="7406"/>
                    </a:lnTo>
                    <a:cubicBezTo>
                      <a:pt x="0" y="7573"/>
                      <a:pt x="100" y="7706"/>
                      <a:pt x="267" y="7706"/>
                    </a:cubicBezTo>
                    <a:cubicBezTo>
                      <a:pt x="400" y="7706"/>
                      <a:pt x="534" y="7573"/>
                      <a:pt x="567" y="7406"/>
                    </a:cubicBezTo>
                    <a:lnTo>
                      <a:pt x="567" y="268"/>
                    </a:lnTo>
                    <a:cubicBezTo>
                      <a:pt x="567" y="101"/>
                      <a:pt x="434" y="1"/>
                      <a:pt x="2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2" name="Google Shape;902;p22"/>
              <p:cNvSpPr/>
              <p:nvPr/>
            </p:nvSpPr>
            <p:spPr>
              <a:xfrm>
                <a:off x="8117146" y="4263807"/>
                <a:ext cx="212906" cy="15691"/>
              </a:xfrm>
              <a:custGeom>
                <a:avLst/>
                <a:gdLst/>
                <a:ahLst/>
                <a:cxnLst/>
                <a:rect l="l" t="t" r="r" b="b"/>
                <a:pathLst>
                  <a:path w="7707" h="568" extrusionOk="0">
                    <a:moveTo>
                      <a:pt x="301" y="1"/>
                    </a:moveTo>
                    <a:cubicBezTo>
                      <a:pt x="134" y="1"/>
                      <a:pt x="1" y="134"/>
                      <a:pt x="1" y="301"/>
                    </a:cubicBezTo>
                    <a:cubicBezTo>
                      <a:pt x="1" y="468"/>
                      <a:pt x="134" y="568"/>
                      <a:pt x="301" y="568"/>
                    </a:cubicBezTo>
                    <a:lnTo>
                      <a:pt x="7439" y="568"/>
                    </a:lnTo>
                    <a:cubicBezTo>
                      <a:pt x="7606" y="568"/>
                      <a:pt x="7706" y="468"/>
                      <a:pt x="7706" y="301"/>
                    </a:cubicBezTo>
                    <a:cubicBezTo>
                      <a:pt x="7706" y="101"/>
                      <a:pt x="7606" y="1"/>
                      <a:pt x="74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3" name="Google Shape;903;p22"/>
              <p:cNvSpPr/>
              <p:nvPr/>
            </p:nvSpPr>
            <p:spPr>
              <a:xfrm>
                <a:off x="8316518" y="4407956"/>
                <a:ext cx="155446" cy="160916"/>
              </a:xfrm>
              <a:custGeom>
                <a:avLst/>
                <a:gdLst/>
                <a:ahLst/>
                <a:cxnLst/>
                <a:rect l="l" t="t" r="r" b="b"/>
                <a:pathLst>
                  <a:path w="5627" h="5825" extrusionOk="0">
                    <a:moveTo>
                      <a:pt x="673" y="0"/>
                    </a:moveTo>
                    <a:cubicBezTo>
                      <a:pt x="305" y="0"/>
                      <a:pt x="1" y="343"/>
                      <a:pt x="55" y="754"/>
                    </a:cubicBezTo>
                    <a:lnTo>
                      <a:pt x="623" y="5290"/>
                    </a:lnTo>
                    <a:cubicBezTo>
                      <a:pt x="669" y="5613"/>
                      <a:pt x="955" y="5825"/>
                      <a:pt x="1248" y="5825"/>
                    </a:cubicBezTo>
                    <a:cubicBezTo>
                      <a:pt x="1378" y="5825"/>
                      <a:pt x="1510" y="5783"/>
                      <a:pt x="1623" y="5690"/>
                    </a:cubicBezTo>
                    <a:lnTo>
                      <a:pt x="5259" y="2922"/>
                    </a:lnTo>
                    <a:cubicBezTo>
                      <a:pt x="5626" y="2622"/>
                      <a:pt x="5526" y="2021"/>
                      <a:pt x="5126" y="1821"/>
                    </a:cubicBezTo>
                    <a:lnTo>
                      <a:pt x="923" y="53"/>
                    </a:lnTo>
                    <a:cubicBezTo>
                      <a:pt x="839" y="17"/>
                      <a:pt x="754" y="0"/>
                      <a:pt x="6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04" name="Google Shape;904;p22"/>
            <p:cNvSpPr/>
            <p:nvPr/>
          </p:nvSpPr>
          <p:spPr>
            <a:xfrm>
              <a:off x="8718288" y="975118"/>
              <a:ext cx="84809" cy="85748"/>
            </a:xfrm>
            <a:custGeom>
              <a:avLst/>
              <a:gdLst/>
              <a:ahLst/>
              <a:cxnLst/>
              <a:rect l="l" t="t" r="r" b="b"/>
              <a:pathLst>
                <a:path w="3070" h="3104" extrusionOk="0">
                  <a:moveTo>
                    <a:pt x="1535" y="1"/>
                  </a:moveTo>
                  <a:cubicBezTo>
                    <a:pt x="701" y="1"/>
                    <a:pt x="1" y="701"/>
                    <a:pt x="1" y="1535"/>
                  </a:cubicBezTo>
                  <a:cubicBezTo>
                    <a:pt x="1" y="2369"/>
                    <a:pt x="701" y="3103"/>
                    <a:pt x="1535" y="3103"/>
                  </a:cubicBezTo>
                  <a:cubicBezTo>
                    <a:pt x="2369" y="3103"/>
                    <a:pt x="3070" y="2369"/>
                    <a:pt x="3070" y="1535"/>
                  </a:cubicBezTo>
                  <a:cubicBezTo>
                    <a:pt x="3070" y="701"/>
                    <a:pt x="2369" y="1"/>
                    <a:pt x="15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22"/>
            <p:cNvSpPr/>
            <p:nvPr/>
          </p:nvSpPr>
          <p:spPr>
            <a:xfrm>
              <a:off x="8594830" y="629360"/>
              <a:ext cx="175087" cy="191303"/>
            </a:xfrm>
            <a:custGeom>
              <a:avLst/>
              <a:gdLst/>
              <a:ahLst/>
              <a:cxnLst/>
              <a:rect l="l" t="t" r="r" b="b"/>
              <a:pathLst>
                <a:path w="6338" h="6925" extrusionOk="0">
                  <a:moveTo>
                    <a:pt x="749" y="0"/>
                  </a:moveTo>
                  <a:cubicBezTo>
                    <a:pt x="358" y="0"/>
                    <a:pt x="0" y="307"/>
                    <a:pt x="0" y="708"/>
                  </a:cubicBezTo>
                  <a:lnTo>
                    <a:pt x="0" y="6179"/>
                  </a:lnTo>
                  <a:cubicBezTo>
                    <a:pt x="0" y="6626"/>
                    <a:pt x="351" y="6925"/>
                    <a:pt x="737" y="6925"/>
                  </a:cubicBezTo>
                  <a:cubicBezTo>
                    <a:pt x="870" y="6925"/>
                    <a:pt x="1006" y="6890"/>
                    <a:pt x="1134" y="6813"/>
                  </a:cubicBezTo>
                  <a:lnTo>
                    <a:pt x="5838" y="4111"/>
                  </a:lnTo>
                  <a:cubicBezTo>
                    <a:pt x="6338" y="3811"/>
                    <a:pt x="6338" y="3077"/>
                    <a:pt x="5838" y="2810"/>
                  </a:cubicBezTo>
                  <a:lnTo>
                    <a:pt x="1134" y="108"/>
                  </a:lnTo>
                  <a:cubicBezTo>
                    <a:pt x="1010" y="34"/>
                    <a:pt x="878" y="0"/>
                    <a:pt x="7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22"/>
            <p:cNvSpPr/>
            <p:nvPr/>
          </p:nvSpPr>
          <p:spPr>
            <a:xfrm>
              <a:off x="2976937" y="4824418"/>
              <a:ext cx="69145" cy="69118"/>
            </a:xfrm>
            <a:custGeom>
              <a:avLst/>
              <a:gdLst/>
              <a:ahLst/>
              <a:cxnLst/>
              <a:rect l="l" t="t" r="r" b="b"/>
              <a:pathLst>
                <a:path w="2503" h="2502" extrusionOk="0">
                  <a:moveTo>
                    <a:pt x="1268" y="0"/>
                  </a:moveTo>
                  <a:cubicBezTo>
                    <a:pt x="534" y="0"/>
                    <a:pt x="1" y="534"/>
                    <a:pt x="1" y="1234"/>
                  </a:cubicBezTo>
                  <a:cubicBezTo>
                    <a:pt x="1" y="1968"/>
                    <a:pt x="534" y="2502"/>
                    <a:pt x="1268" y="2502"/>
                  </a:cubicBezTo>
                  <a:cubicBezTo>
                    <a:pt x="1969" y="2502"/>
                    <a:pt x="2502" y="1968"/>
                    <a:pt x="2502" y="1234"/>
                  </a:cubicBezTo>
                  <a:cubicBezTo>
                    <a:pt x="2502" y="534"/>
                    <a:pt x="1935" y="0"/>
                    <a:pt x="1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22"/>
            <p:cNvSpPr/>
            <p:nvPr/>
          </p:nvSpPr>
          <p:spPr>
            <a:xfrm>
              <a:off x="3120699" y="4958953"/>
              <a:ext cx="85720" cy="85720"/>
            </a:xfrm>
            <a:custGeom>
              <a:avLst/>
              <a:gdLst/>
              <a:ahLst/>
              <a:cxnLst/>
              <a:rect l="l" t="t" r="r" b="b"/>
              <a:pathLst>
                <a:path w="3103" h="3103" extrusionOk="0">
                  <a:moveTo>
                    <a:pt x="1568" y="0"/>
                  </a:moveTo>
                  <a:cubicBezTo>
                    <a:pt x="734" y="0"/>
                    <a:pt x="0" y="701"/>
                    <a:pt x="0" y="1535"/>
                  </a:cubicBezTo>
                  <a:cubicBezTo>
                    <a:pt x="0" y="2369"/>
                    <a:pt x="734" y="3102"/>
                    <a:pt x="1568" y="3102"/>
                  </a:cubicBezTo>
                  <a:cubicBezTo>
                    <a:pt x="2402" y="3102"/>
                    <a:pt x="3102" y="2369"/>
                    <a:pt x="3102" y="1535"/>
                  </a:cubicBezTo>
                  <a:cubicBezTo>
                    <a:pt x="3102" y="667"/>
                    <a:pt x="2402" y="0"/>
                    <a:pt x="15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22"/>
            <p:cNvSpPr/>
            <p:nvPr/>
          </p:nvSpPr>
          <p:spPr>
            <a:xfrm>
              <a:off x="3094897" y="4644716"/>
              <a:ext cx="200917" cy="171662"/>
            </a:xfrm>
            <a:custGeom>
              <a:avLst/>
              <a:gdLst/>
              <a:ahLst/>
              <a:cxnLst/>
              <a:rect l="l" t="t" r="r" b="b"/>
              <a:pathLst>
                <a:path w="7273" h="6214" extrusionOk="0">
                  <a:moveTo>
                    <a:pt x="934" y="0"/>
                  </a:moveTo>
                  <a:cubicBezTo>
                    <a:pt x="367" y="0"/>
                    <a:pt x="0" y="634"/>
                    <a:pt x="267" y="1135"/>
                  </a:cubicBezTo>
                  <a:lnTo>
                    <a:pt x="3002" y="5838"/>
                  </a:lnTo>
                  <a:cubicBezTo>
                    <a:pt x="3136" y="6088"/>
                    <a:pt x="3386" y="6213"/>
                    <a:pt x="3636" y="6213"/>
                  </a:cubicBezTo>
                  <a:cubicBezTo>
                    <a:pt x="3886" y="6213"/>
                    <a:pt x="4137" y="6088"/>
                    <a:pt x="4270" y="5838"/>
                  </a:cubicBezTo>
                  <a:lnTo>
                    <a:pt x="7005" y="1135"/>
                  </a:lnTo>
                  <a:cubicBezTo>
                    <a:pt x="7272" y="601"/>
                    <a:pt x="6905" y="0"/>
                    <a:pt x="6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09" name="Google Shape;909;p22"/>
            <p:cNvGrpSpPr/>
            <p:nvPr/>
          </p:nvGrpSpPr>
          <p:grpSpPr>
            <a:xfrm>
              <a:off x="8680877" y="2751434"/>
              <a:ext cx="232368" cy="973684"/>
              <a:chOff x="6656577" y="3252597"/>
              <a:chExt cx="232368" cy="973684"/>
            </a:xfrm>
          </p:grpSpPr>
          <p:sp>
            <p:nvSpPr>
              <p:cNvPr id="910" name="Google Shape;910;p22"/>
              <p:cNvSpPr/>
              <p:nvPr/>
            </p:nvSpPr>
            <p:spPr>
              <a:xfrm>
                <a:off x="6797232" y="325259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69" y="3937"/>
                      <a:pt x="3936" y="3069"/>
                      <a:pt x="3936" y="1969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1" name="Google Shape;911;p22"/>
              <p:cNvSpPr/>
              <p:nvPr/>
            </p:nvSpPr>
            <p:spPr>
              <a:xfrm>
                <a:off x="6797232" y="3434438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69" y="3936"/>
                      <a:pt x="3936" y="3036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2" name="Google Shape;912;p22"/>
              <p:cNvSpPr/>
              <p:nvPr/>
            </p:nvSpPr>
            <p:spPr>
              <a:xfrm>
                <a:off x="6797232" y="361704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69" y="3936"/>
                      <a:pt x="3936" y="3036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3" name="Google Shape;913;p22"/>
              <p:cNvSpPr/>
              <p:nvPr/>
            </p:nvSpPr>
            <p:spPr>
              <a:xfrm>
                <a:off x="6656577" y="325259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9"/>
                    </a:cubicBezTo>
                    <a:cubicBezTo>
                      <a:pt x="0" y="3069"/>
                      <a:pt x="901" y="3937"/>
                      <a:pt x="1968" y="3937"/>
                    </a:cubicBezTo>
                    <a:cubicBezTo>
                      <a:pt x="3036" y="3937"/>
                      <a:pt x="3937" y="3069"/>
                      <a:pt x="3937" y="1969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4" name="Google Shape;914;p22"/>
              <p:cNvSpPr/>
              <p:nvPr/>
            </p:nvSpPr>
            <p:spPr>
              <a:xfrm>
                <a:off x="6656577" y="3434438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36" y="3936"/>
                      <a:pt x="3937" y="3036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22"/>
              <p:cNvSpPr/>
              <p:nvPr/>
            </p:nvSpPr>
            <p:spPr>
              <a:xfrm>
                <a:off x="6656577" y="3617047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36"/>
                      <a:pt x="901" y="3936"/>
                      <a:pt x="1968" y="3936"/>
                    </a:cubicBezTo>
                    <a:cubicBezTo>
                      <a:pt x="3036" y="3936"/>
                      <a:pt x="3937" y="3036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22"/>
              <p:cNvSpPr/>
              <p:nvPr/>
            </p:nvSpPr>
            <p:spPr>
              <a:xfrm>
                <a:off x="6797232" y="376935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69" y="3936"/>
                      <a:pt x="3936" y="3069"/>
                      <a:pt x="3936" y="1968"/>
                    </a:cubicBezTo>
                    <a:cubicBezTo>
                      <a:pt x="3936" y="901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22"/>
              <p:cNvSpPr/>
              <p:nvPr/>
            </p:nvSpPr>
            <p:spPr>
              <a:xfrm>
                <a:off x="6797232" y="3951936"/>
                <a:ext cx="91712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8" extrusionOk="0">
                    <a:moveTo>
                      <a:pt x="1968" y="1"/>
                    </a:moveTo>
                    <a:cubicBezTo>
                      <a:pt x="901" y="1"/>
                      <a:pt x="0" y="902"/>
                      <a:pt x="0" y="1969"/>
                    </a:cubicBezTo>
                    <a:cubicBezTo>
                      <a:pt x="0" y="3070"/>
                      <a:pt x="901" y="3937"/>
                      <a:pt x="1968" y="3937"/>
                    </a:cubicBezTo>
                    <a:cubicBezTo>
                      <a:pt x="3069" y="3937"/>
                      <a:pt x="3936" y="3070"/>
                      <a:pt x="3936" y="1969"/>
                    </a:cubicBezTo>
                    <a:cubicBezTo>
                      <a:pt x="3936" y="902"/>
                      <a:pt x="3069" y="1"/>
                      <a:pt x="1968" y="1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22"/>
              <p:cNvSpPr/>
              <p:nvPr/>
            </p:nvSpPr>
            <p:spPr>
              <a:xfrm>
                <a:off x="6798001" y="4135338"/>
                <a:ext cx="90944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3904" extrusionOk="0">
                    <a:moveTo>
                      <a:pt x="1935" y="0"/>
                    </a:moveTo>
                    <a:cubicBezTo>
                      <a:pt x="868" y="0"/>
                      <a:pt x="0" y="868"/>
                      <a:pt x="0" y="1935"/>
                    </a:cubicBezTo>
                    <a:cubicBezTo>
                      <a:pt x="0" y="3036"/>
                      <a:pt x="868" y="3903"/>
                      <a:pt x="1935" y="3903"/>
                    </a:cubicBezTo>
                    <a:cubicBezTo>
                      <a:pt x="3036" y="3903"/>
                      <a:pt x="3903" y="3036"/>
                      <a:pt x="3903" y="1935"/>
                    </a:cubicBezTo>
                    <a:cubicBezTo>
                      <a:pt x="3903" y="868"/>
                      <a:pt x="3036" y="0"/>
                      <a:pt x="1935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22"/>
              <p:cNvSpPr/>
              <p:nvPr/>
            </p:nvSpPr>
            <p:spPr>
              <a:xfrm>
                <a:off x="6656577" y="3769350"/>
                <a:ext cx="91712" cy="91712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7" extrusionOk="0">
                    <a:moveTo>
                      <a:pt x="1968" y="0"/>
                    </a:moveTo>
                    <a:cubicBezTo>
                      <a:pt x="901" y="0"/>
                      <a:pt x="0" y="901"/>
                      <a:pt x="0" y="1968"/>
                    </a:cubicBezTo>
                    <a:cubicBezTo>
                      <a:pt x="0" y="3069"/>
                      <a:pt x="901" y="3936"/>
                      <a:pt x="1968" y="3936"/>
                    </a:cubicBezTo>
                    <a:cubicBezTo>
                      <a:pt x="3036" y="3936"/>
                      <a:pt x="3937" y="3069"/>
                      <a:pt x="3937" y="1968"/>
                    </a:cubicBezTo>
                    <a:cubicBezTo>
                      <a:pt x="3937" y="901"/>
                      <a:pt x="3036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0" name="Google Shape;920;p22"/>
              <p:cNvSpPr/>
              <p:nvPr/>
            </p:nvSpPr>
            <p:spPr>
              <a:xfrm>
                <a:off x="6656577" y="3951936"/>
                <a:ext cx="91712" cy="91736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38" extrusionOk="0">
                    <a:moveTo>
                      <a:pt x="1968" y="1"/>
                    </a:moveTo>
                    <a:cubicBezTo>
                      <a:pt x="901" y="1"/>
                      <a:pt x="0" y="902"/>
                      <a:pt x="0" y="1969"/>
                    </a:cubicBezTo>
                    <a:cubicBezTo>
                      <a:pt x="0" y="3070"/>
                      <a:pt x="901" y="3937"/>
                      <a:pt x="1968" y="3937"/>
                    </a:cubicBezTo>
                    <a:cubicBezTo>
                      <a:pt x="3036" y="3937"/>
                      <a:pt x="3937" y="3070"/>
                      <a:pt x="3937" y="1969"/>
                    </a:cubicBezTo>
                    <a:cubicBezTo>
                      <a:pt x="3937" y="902"/>
                      <a:pt x="3036" y="1"/>
                      <a:pt x="1968" y="1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1" name="Google Shape;921;p22"/>
              <p:cNvSpPr/>
              <p:nvPr/>
            </p:nvSpPr>
            <p:spPr>
              <a:xfrm>
                <a:off x="6656577" y="4135338"/>
                <a:ext cx="91712" cy="90944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904" extrusionOk="0">
                    <a:moveTo>
                      <a:pt x="1968" y="0"/>
                    </a:moveTo>
                    <a:cubicBezTo>
                      <a:pt x="901" y="0"/>
                      <a:pt x="0" y="868"/>
                      <a:pt x="0" y="1935"/>
                    </a:cubicBezTo>
                    <a:cubicBezTo>
                      <a:pt x="0" y="3036"/>
                      <a:pt x="868" y="3903"/>
                      <a:pt x="1968" y="3903"/>
                    </a:cubicBezTo>
                    <a:cubicBezTo>
                      <a:pt x="3069" y="3903"/>
                      <a:pt x="3937" y="3036"/>
                      <a:pt x="3937" y="1935"/>
                    </a:cubicBezTo>
                    <a:cubicBezTo>
                      <a:pt x="3937" y="868"/>
                      <a:pt x="3069" y="0"/>
                      <a:pt x="1968" y="0"/>
                    </a:cubicBezTo>
                    <a:close/>
                  </a:path>
                </a:pathLst>
              </a:custGeom>
              <a:solidFill>
                <a:srgbClr val="7789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18900044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rbitron"/>
              <a:buNone/>
              <a:defRPr sz="3200" b="1">
                <a:solidFill>
                  <a:schemeClr val="dk1"/>
                </a:solidFill>
                <a:latin typeface="Orbitron"/>
                <a:ea typeface="Orbitron"/>
                <a:cs typeface="Orbitron"/>
                <a:sym typeface="Orbitro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uprum"/>
              <a:buNone/>
              <a:defRPr sz="3500" b="1">
                <a:solidFill>
                  <a:schemeClr val="dk1"/>
                </a:solidFill>
                <a:latin typeface="Cuprum"/>
                <a:ea typeface="Cuprum"/>
                <a:cs typeface="Cuprum"/>
                <a:sym typeface="Cupr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uprum"/>
              <a:buNone/>
              <a:defRPr sz="3500" b="1">
                <a:solidFill>
                  <a:schemeClr val="dk1"/>
                </a:solidFill>
                <a:latin typeface="Cuprum"/>
                <a:ea typeface="Cuprum"/>
                <a:cs typeface="Cuprum"/>
                <a:sym typeface="Cupr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uprum"/>
              <a:buNone/>
              <a:defRPr sz="3500" b="1">
                <a:solidFill>
                  <a:schemeClr val="dk1"/>
                </a:solidFill>
                <a:latin typeface="Cuprum"/>
                <a:ea typeface="Cuprum"/>
                <a:cs typeface="Cuprum"/>
                <a:sym typeface="Cupr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uprum"/>
              <a:buNone/>
              <a:defRPr sz="3500" b="1">
                <a:solidFill>
                  <a:schemeClr val="dk1"/>
                </a:solidFill>
                <a:latin typeface="Cuprum"/>
                <a:ea typeface="Cuprum"/>
                <a:cs typeface="Cuprum"/>
                <a:sym typeface="Cupr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uprum"/>
              <a:buNone/>
              <a:defRPr sz="3500" b="1">
                <a:solidFill>
                  <a:schemeClr val="dk1"/>
                </a:solidFill>
                <a:latin typeface="Cuprum"/>
                <a:ea typeface="Cuprum"/>
                <a:cs typeface="Cuprum"/>
                <a:sym typeface="Cupr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uprum"/>
              <a:buNone/>
              <a:defRPr sz="3500" b="1">
                <a:solidFill>
                  <a:schemeClr val="dk1"/>
                </a:solidFill>
                <a:latin typeface="Cuprum"/>
                <a:ea typeface="Cuprum"/>
                <a:cs typeface="Cuprum"/>
                <a:sym typeface="Cupr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uprum"/>
              <a:buNone/>
              <a:defRPr sz="3500" b="1">
                <a:solidFill>
                  <a:schemeClr val="dk1"/>
                </a:solidFill>
                <a:latin typeface="Cuprum"/>
                <a:ea typeface="Cuprum"/>
                <a:cs typeface="Cuprum"/>
                <a:sym typeface="Cupr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uprum"/>
              <a:buNone/>
              <a:defRPr sz="3500" b="1">
                <a:solidFill>
                  <a:schemeClr val="dk1"/>
                </a:solidFill>
                <a:latin typeface="Cuprum"/>
                <a:ea typeface="Cuprum"/>
                <a:cs typeface="Cuprum"/>
                <a:sym typeface="Cupru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 Light"/>
              <a:buChar char="●"/>
              <a:defRPr>
                <a:solidFill>
                  <a:schemeClr val="dk1"/>
                </a:solidFill>
                <a:latin typeface="Archivo Light"/>
                <a:ea typeface="Archivo Light"/>
                <a:cs typeface="Archivo Light"/>
                <a:sym typeface="Archivo Ligh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 Light"/>
              <a:buChar char="○"/>
              <a:defRPr>
                <a:solidFill>
                  <a:schemeClr val="dk1"/>
                </a:solidFill>
                <a:latin typeface="Archivo Light"/>
                <a:ea typeface="Archivo Light"/>
                <a:cs typeface="Archivo Light"/>
                <a:sym typeface="Archivo Ligh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 Light"/>
              <a:buChar char="■"/>
              <a:defRPr>
                <a:solidFill>
                  <a:schemeClr val="dk1"/>
                </a:solidFill>
                <a:latin typeface="Archivo Light"/>
                <a:ea typeface="Archivo Light"/>
                <a:cs typeface="Archivo Light"/>
                <a:sym typeface="Archivo Ligh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 Light"/>
              <a:buChar char="●"/>
              <a:defRPr>
                <a:solidFill>
                  <a:schemeClr val="dk1"/>
                </a:solidFill>
                <a:latin typeface="Archivo Light"/>
                <a:ea typeface="Archivo Light"/>
                <a:cs typeface="Archivo Light"/>
                <a:sym typeface="Archivo Ligh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 Light"/>
              <a:buChar char="○"/>
              <a:defRPr>
                <a:solidFill>
                  <a:schemeClr val="dk1"/>
                </a:solidFill>
                <a:latin typeface="Archivo Light"/>
                <a:ea typeface="Archivo Light"/>
                <a:cs typeface="Archivo Light"/>
                <a:sym typeface="Archivo Ligh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 Light"/>
              <a:buChar char="■"/>
              <a:defRPr>
                <a:solidFill>
                  <a:schemeClr val="dk1"/>
                </a:solidFill>
                <a:latin typeface="Archivo Light"/>
                <a:ea typeface="Archivo Light"/>
                <a:cs typeface="Archivo Light"/>
                <a:sym typeface="Archivo Ligh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 Light"/>
              <a:buChar char="●"/>
              <a:defRPr>
                <a:solidFill>
                  <a:schemeClr val="dk1"/>
                </a:solidFill>
                <a:latin typeface="Archivo Light"/>
                <a:ea typeface="Archivo Light"/>
                <a:cs typeface="Archivo Light"/>
                <a:sym typeface="Archivo Ligh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 Light"/>
              <a:buChar char="○"/>
              <a:defRPr>
                <a:solidFill>
                  <a:schemeClr val="dk1"/>
                </a:solidFill>
                <a:latin typeface="Archivo Light"/>
                <a:ea typeface="Archivo Light"/>
                <a:cs typeface="Archivo Light"/>
                <a:sym typeface="Archivo Ligh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 Light"/>
              <a:buChar char="■"/>
              <a:defRPr>
                <a:solidFill>
                  <a:schemeClr val="dk1"/>
                </a:solidFill>
                <a:latin typeface="Archivo Light"/>
                <a:ea typeface="Archivo Light"/>
                <a:cs typeface="Archivo Light"/>
                <a:sym typeface="Archivo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5" r:id="rId4"/>
    <p:sldLayoutId id="2147483658" r:id="rId5"/>
    <p:sldLayoutId id="2147483659" r:id="rId6"/>
    <p:sldLayoutId id="2147483665" r:id="rId7"/>
    <p:sldLayoutId id="2147483667" r:id="rId8"/>
    <p:sldLayoutId id="2147483668" r:id="rId9"/>
    <p:sldLayoutId id="2147483669" r:id="rId10"/>
    <p:sldLayoutId id="2147483670" r:id="rId11"/>
    <p:sldLayoutId id="2147483674" r:id="rId12"/>
    <p:sldLayoutId id="2147483675" r:id="rId13"/>
    <p:sldLayoutId id="2147483676" r:id="rId14"/>
    <p:sldLayoutId id="2147483677" r:id="rId1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Google Shape;1381;p35"/>
          <p:cNvSpPr txBox="1">
            <a:spLocks noGrp="1"/>
          </p:cNvSpPr>
          <p:nvPr>
            <p:ph type="subTitle" idx="1"/>
          </p:nvPr>
        </p:nvSpPr>
        <p:spPr>
          <a:xfrm>
            <a:off x="713093" y="3398924"/>
            <a:ext cx="42327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</a:t>
            </a:r>
            <a:endParaRPr dirty="0"/>
          </a:p>
        </p:txBody>
      </p:sp>
      <p:sp>
        <p:nvSpPr>
          <p:cNvPr id="1382" name="Google Shape;1382;p35"/>
          <p:cNvSpPr txBox="1">
            <a:spLocks noGrp="1"/>
          </p:cNvSpPr>
          <p:nvPr>
            <p:ph type="ctrTitle"/>
          </p:nvPr>
        </p:nvSpPr>
        <p:spPr>
          <a:xfrm>
            <a:off x="649597" y="986709"/>
            <a:ext cx="4640100" cy="223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chemeClr val="accent1"/>
                </a:solidFill>
              </a:rPr>
              <a:t>Chapter 5 </a:t>
            </a:r>
            <a:r>
              <a:rPr lang="en" sz="4500" dirty="0"/>
              <a:t>Regular Expression</a:t>
            </a:r>
            <a:endParaRPr sz="2700" dirty="0">
              <a:solidFill>
                <a:schemeClr val="accent1"/>
              </a:solidFill>
            </a:endParaRPr>
          </a:p>
        </p:txBody>
      </p:sp>
      <p:grpSp>
        <p:nvGrpSpPr>
          <p:cNvPr id="1383" name="Google Shape;1383;p35"/>
          <p:cNvGrpSpPr/>
          <p:nvPr/>
        </p:nvGrpSpPr>
        <p:grpSpPr>
          <a:xfrm>
            <a:off x="5063927" y="191833"/>
            <a:ext cx="4239293" cy="4929688"/>
            <a:chOff x="5063927" y="191833"/>
            <a:chExt cx="4239293" cy="4929688"/>
          </a:xfrm>
        </p:grpSpPr>
        <p:sp>
          <p:nvSpPr>
            <p:cNvPr id="1384" name="Google Shape;1384;p35"/>
            <p:cNvSpPr/>
            <p:nvPr/>
          </p:nvSpPr>
          <p:spPr>
            <a:xfrm>
              <a:off x="5080530" y="679807"/>
              <a:ext cx="859773" cy="928891"/>
            </a:xfrm>
            <a:custGeom>
              <a:avLst/>
              <a:gdLst/>
              <a:ahLst/>
              <a:cxnLst/>
              <a:rect l="l" t="t" r="r" b="b"/>
              <a:pathLst>
                <a:path w="31123" h="33625" extrusionOk="0">
                  <a:moveTo>
                    <a:pt x="2402" y="0"/>
                  </a:moveTo>
                  <a:cubicBezTo>
                    <a:pt x="1101" y="0"/>
                    <a:pt x="0" y="1068"/>
                    <a:pt x="0" y="2402"/>
                  </a:cubicBezTo>
                  <a:lnTo>
                    <a:pt x="0" y="31256"/>
                  </a:lnTo>
                  <a:cubicBezTo>
                    <a:pt x="0" y="32557"/>
                    <a:pt x="1034" y="33624"/>
                    <a:pt x="2402" y="33624"/>
                  </a:cubicBezTo>
                  <a:lnTo>
                    <a:pt x="28687" y="33624"/>
                  </a:lnTo>
                  <a:cubicBezTo>
                    <a:pt x="30022" y="33624"/>
                    <a:pt x="31122" y="32557"/>
                    <a:pt x="31122" y="31256"/>
                  </a:cubicBezTo>
                  <a:lnTo>
                    <a:pt x="31122" y="2402"/>
                  </a:lnTo>
                  <a:cubicBezTo>
                    <a:pt x="31122" y="1101"/>
                    <a:pt x="30088" y="0"/>
                    <a:pt x="287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35"/>
            <p:cNvSpPr/>
            <p:nvPr/>
          </p:nvSpPr>
          <p:spPr>
            <a:xfrm>
              <a:off x="5124759" y="641103"/>
              <a:ext cx="858861" cy="928891"/>
            </a:xfrm>
            <a:custGeom>
              <a:avLst/>
              <a:gdLst/>
              <a:ahLst/>
              <a:cxnLst/>
              <a:rect l="l" t="t" r="r" b="b"/>
              <a:pathLst>
                <a:path w="31090" h="33625" extrusionOk="0">
                  <a:moveTo>
                    <a:pt x="2369" y="0"/>
                  </a:moveTo>
                  <a:cubicBezTo>
                    <a:pt x="1068" y="0"/>
                    <a:pt x="0" y="1034"/>
                    <a:pt x="0" y="2369"/>
                  </a:cubicBezTo>
                  <a:lnTo>
                    <a:pt x="0" y="31223"/>
                  </a:lnTo>
                  <a:cubicBezTo>
                    <a:pt x="0" y="32524"/>
                    <a:pt x="1034" y="33624"/>
                    <a:pt x="2369" y="33624"/>
                  </a:cubicBezTo>
                  <a:lnTo>
                    <a:pt x="28721" y="33624"/>
                  </a:lnTo>
                  <a:cubicBezTo>
                    <a:pt x="30022" y="33624"/>
                    <a:pt x="31089" y="32524"/>
                    <a:pt x="31089" y="31223"/>
                  </a:cubicBezTo>
                  <a:lnTo>
                    <a:pt x="31089" y="2369"/>
                  </a:lnTo>
                  <a:cubicBezTo>
                    <a:pt x="31089" y="1068"/>
                    <a:pt x="30055" y="0"/>
                    <a:pt x="287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35"/>
            <p:cNvSpPr/>
            <p:nvPr/>
          </p:nvSpPr>
          <p:spPr>
            <a:xfrm>
              <a:off x="5195701" y="732322"/>
              <a:ext cx="317964" cy="745516"/>
            </a:xfrm>
            <a:custGeom>
              <a:avLst/>
              <a:gdLst/>
              <a:ahLst/>
              <a:cxnLst/>
              <a:rect l="l" t="t" r="r" b="b"/>
              <a:pathLst>
                <a:path w="11510" h="26987" extrusionOk="0">
                  <a:moveTo>
                    <a:pt x="2136" y="1"/>
                  </a:moveTo>
                  <a:cubicBezTo>
                    <a:pt x="968" y="1"/>
                    <a:pt x="1" y="968"/>
                    <a:pt x="1" y="2102"/>
                  </a:cubicBezTo>
                  <a:lnTo>
                    <a:pt x="1" y="24852"/>
                  </a:lnTo>
                  <a:cubicBezTo>
                    <a:pt x="1" y="26019"/>
                    <a:pt x="968" y="26987"/>
                    <a:pt x="2136" y="26987"/>
                  </a:cubicBezTo>
                  <a:lnTo>
                    <a:pt x="9408" y="26987"/>
                  </a:lnTo>
                  <a:cubicBezTo>
                    <a:pt x="10575" y="26987"/>
                    <a:pt x="11476" y="26019"/>
                    <a:pt x="11509" y="24852"/>
                  </a:cubicBezTo>
                  <a:lnTo>
                    <a:pt x="11509" y="2102"/>
                  </a:lnTo>
                  <a:cubicBezTo>
                    <a:pt x="11509" y="935"/>
                    <a:pt x="10575" y="1"/>
                    <a:pt x="940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35"/>
            <p:cNvSpPr/>
            <p:nvPr/>
          </p:nvSpPr>
          <p:spPr>
            <a:xfrm>
              <a:off x="5586434" y="778401"/>
              <a:ext cx="325312" cy="13840"/>
            </a:xfrm>
            <a:custGeom>
              <a:avLst/>
              <a:gdLst/>
              <a:ahLst/>
              <a:cxnLst/>
              <a:rect l="l" t="t" r="r" b="b"/>
              <a:pathLst>
                <a:path w="11776" h="501" extrusionOk="0">
                  <a:moveTo>
                    <a:pt x="267" y="1"/>
                  </a:moveTo>
                  <a:cubicBezTo>
                    <a:pt x="134" y="1"/>
                    <a:pt x="0" y="134"/>
                    <a:pt x="0" y="234"/>
                  </a:cubicBezTo>
                  <a:cubicBezTo>
                    <a:pt x="0" y="367"/>
                    <a:pt x="134" y="501"/>
                    <a:pt x="267" y="501"/>
                  </a:cubicBezTo>
                  <a:lnTo>
                    <a:pt x="11508" y="501"/>
                  </a:lnTo>
                  <a:cubicBezTo>
                    <a:pt x="11642" y="501"/>
                    <a:pt x="11775" y="401"/>
                    <a:pt x="11775" y="234"/>
                  </a:cubicBezTo>
                  <a:cubicBezTo>
                    <a:pt x="11775" y="101"/>
                    <a:pt x="11642" y="1"/>
                    <a:pt x="11508" y="1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35"/>
            <p:cNvSpPr/>
            <p:nvPr/>
          </p:nvSpPr>
          <p:spPr>
            <a:xfrm>
              <a:off x="5586434" y="867797"/>
              <a:ext cx="325312" cy="13840"/>
            </a:xfrm>
            <a:custGeom>
              <a:avLst/>
              <a:gdLst/>
              <a:ahLst/>
              <a:cxnLst/>
              <a:rect l="l" t="t" r="r" b="b"/>
              <a:pathLst>
                <a:path w="11776" h="501" extrusionOk="0">
                  <a:moveTo>
                    <a:pt x="267" y="0"/>
                  </a:moveTo>
                  <a:cubicBezTo>
                    <a:pt x="134" y="0"/>
                    <a:pt x="0" y="134"/>
                    <a:pt x="0" y="267"/>
                  </a:cubicBezTo>
                  <a:cubicBezTo>
                    <a:pt x="0" y="400"/>
                    <a:pt x="134" y="501"/>
                    <a:pt x="267" y="501"/>
                  </a:cubicBezTo>
                  <a:lnTo>
                    <a:pt x="11508" y="501"/>
                  </a:lnTo>
                  <a:cubicBezTo>
                    <a:pt x="11642" y="501"/>
                    <a:pt x="11775" y="434"/>
                    <a:pt x="11775" y="267"/>
                  </a:cubicBezTo>
                  <a:cubicBezTo>
                    <a:pt x="11775" y="134"/>
                    <a:pt x="11642" y="0"/>
                    <a:pt x="11508" y="0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35"/>
            <p:cNvSpPr/>
            <p:nvPr/>
          </p:nvSpPr>
          <p:spPr>
            <a:xfrm>
              <a:off x="5586434" y="958104"/>
              <a:ext cx="325312" cy="13840"/>
            </a:xfrm>
            <a:custGeom>
              <a:avLst/>
              <a:gdLst/>
              <a:ahLst/>
              <a:cxnLst/>
              <a:rect l="l" t="t" r="r" b="b"/>
              <a:pathLst>
                <a:path w="11776" h="501" extrusionOk="0">
                  <a:moveTo>
                    <a:pt x="267" y="0"/>
                  </a:moveTo>
                  <a:cubicBezTo>
                    <a:pt x="134" y="0"/>
                    <a:pt x="0" y="134"/>
                    <a:pt x="0" y="234"/>
                  </a:cubicBezTo>
                  <a:cubicBezTo>
                    <a:pt x="0" y="367"/>
                    <a:pt x="134" y="501"/>
                    <a:pt x="267" y="501"/>
                  </a:cubicBezTo>
                  <a:lnTo>
                    <a:pt x="11508" y="501"/>
                  </a:lnTo>
                  <a:cubicBezTo>
                    <a:pt x="11642" y="501"/>
                    <a:pt x="11775" y="400"/>
                    <a:pt x="11775" y="234"/>
                  </a:cubicBezTo>
                  <a:cubicBezTo>
                    <a:pt x="11775" y="100"/>
                    <a:pt x="11642" y="0"/>
                    <a:pt x="11508" y="0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35"/>
            <p:cNvSpPr/>
            <p:nvPr/>
          </p:nvSpPr>
          <p:spPr>
            <a:xfrm>
              <a:off x="7383006" y="1647171"/>
              <a:ext cx="773168" cy="911376"/>
            </a:xfrm>
            <a:custGeom>
              <a:avLst/>
              <a:gdLst/>
              <a:ahLst/>
              <a:cxnLst/>
              <a:rect l="l" t="t" r="r" b="b"/>
              <a:pathLst>
                <a:path w="27988" h="32991" extrusionOk="0">
                  <a:moveTo>
                    <a:pt x="2302" y="0"/>
                  </a:moveTo>
                  <a:cubicBezTo>
                    <a:pt x="1035" y="0"/>
                    <a:pt x="1" y="1068"/>
                    <a:pt x="1" y="2302"/>
                  </a:cubicBezTo>
                  <a:lnTo>
                    <a:pt x="1" y="30689"/>
                  </a:lnTo>
                  <a:cubicBezTo>
                    <a:pt x="1" y="31956"/>
                    <a:pt x="1035" y="32990"/>
                    <a:pt x="2302" y="32990"/>
                  </a:cubicBezTo>
                  <a:lnTo>
                    <a:pt x="25686" y="32990"/>
                  </a:lnTo>
                  <a:cubicBezTo>
                    <a:pt x="26953" y="32990"/>
                    <a:pt x="27987" y="31990"/>
                    <a:pt x="27987" y="30689"/>
                  </a:cubicBezTo>
                  <a:lnTo>
                    <a:pt x="27987" y="2302"/>
                  </a:lnTo>
                  <a:cubicBezTo>
                    <a:pt x="27987" y="1068"/>
                    <a:pt x="26953" y="0"/>
                    <a:pt x="2568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35"/>
            <p:cNvSpPr/>
            <p:nvPr/>
          </p:nvSpPr>
          <p:spPr>
            <a:xfrm>
              <a:off x="7441074" y="1595567"/>
              <a:ext cx="772229" cy="911376"/>
            </a:xfrm>
            <a:custGeom>
              <a:avLst/>
              <a:gdLst/>
              <a:ahLst/>
              <a:cxnLst/>
              <a:rect l="l" t="t" r="r" b="b"/>
              <a:pathLst>
                <a:path w="27954" h="32991" extrusionOk="0">
                  <a:moveTo>
                    <a:pt x="2268" y="0"/>
                  </a:moveTo>
                  <a:cubicBezTo>
                    <a:pt x="1034" y="0"/>
                    <a:pt x="0" y="1034"/>
                    <a:pt x="0" y="2302"/>
                  </a:cubicBezTo>
                  <a:lnTo>
                    <a:pt x="0" y="30689"/>
                  </a:lnTo>
                  <a:cubicBezTo>
                    <a:pt x="0" y="31956"/>
                    <a:pt x="1034" y="32990"/>
                    <a:pt x="2268" y="32990"/>
                  </a:cubicBezTo>
                  <a:lnTo>
                    <a:pt x="25685" y="32990"/>
                  </a:lnTo>
                  <a:cubicBezTo>
                    <a:pt x="26919" y="32990"/>
                    <a:pt x="27953" y="31956"/>
                    <a:pt x="27953" y="30689"/>
                  </a:cubicBezTo>
                  <a:lnTo>
                    <a:pt x="27953" y="2302"/>
                  </a:lnTo>
                  <a:cubicBezTo>
                    <a:pt x="27953" y="1034"/>
                    <a:pt x="26919" y="0"/>
                    <a:pt x="256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35"/>
            <p:cNvSpPr/>
            <p:nvPr/>
          </p:nvSpPr>
          <p:spPr>
            <a:xfrm>
              <a:off x="7535056" y="1723638"/>
              <a:ext cx="240531" cy="439597"/>
            </a:xfrm>
            <a:custGeom>
              <a:avLst/>
              <a:gdLst/>
              <a:ahLst/>
              <a:cxnLst/>
              <a:rect l="l" t="t" r="r" b="b"/>
              <a:pathLst>
                <a:path w="8707" h="15913" extrusionOk="0">
                  <a:moveTo>
                    <a:pt x="1668" y="1"/>
                  </a:moveTo>
                  <a:cubicBezTo>
                    <a:pt x="768" y="1"/>
                    <a:pt x="1" y="735"/>
                    <a:pt x="1" y="1669"/>
                  </a:cubicBezTo>
                  <a:lnTo>
                    <a:pt x="1" y="14244"/>
                  </a:lnTo>
                  <a:cubicBezTo>
                    <a:pt x="1" y="15178"/>
                    <a:pt x="768" y="15912"/>
                    <a:pt x="1668" y="15912"/>
                  </a:cubicBezTo>
                  <a:lnTo>
                    <a:pt x="7039" y="15912"/>
                  </a:lnTo>
                  <a:cubicBezTo>
                    <a:pt x="7973" y="15912"/>
                    <a:pt x="8707" y="15178"/>
                    <a:pt x="8707" y="14244"/>
                  </a:cubicBezTo>
                  <a:lnTo>
                    <a:pt x="8707" y="1669"/>
                  </a:lnTo>
                  <a:cubicBezTo>
                    <a:pt x="8707" y="735"/>
                    <a:pt x="7973" y="1"/>
                    <a:pt x="70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35"/>
            <p:cNvSpPr/>
            <p:nvPr/>
          </p:nvSpPr>
          <p:spPr>
            <a:xfrm>
              <a:off x="7878771" y="1723638"/>
              <a:ext cx="240531" cy="439597"/>
            </a:xfrm>
            <a:custGeom>
              <a:avLst/>
              <a:gdLst/>
              <a:ahLst/>
              <a:cxnLst/>
              <a:rect l="l" t="t" r="r" b="b"/>
              <a:pathLst>
                <a:path w="8707" h="15913" extrusionOk="0">
                  <a:moveTo>
                    <a:pt x="1669" y="1"/>
                  </a:moveTo>
                  <a:cubicBezTo>
                    <a:pt x="735" y="1"/>
                    <a:pt x="1" y="735"/>
                    <a:pt x="1" y="1669"/>
                  </a:cubicBezTo>
                  <a:lnTo>
                    <a:pt x="1" y="14244"/>
                  </a:lnTo>
                  <a:cubicBezTo>
                    <a:pt x="1" y="15178"/>
                    <a:pt x="735" y="15912"/>
                    <a:pt x="1669" y="15912"/>
                  </a:cubicBezTo>
                  <a:lnTo>
                    <a:pt x="7039" y="15912"/>
                  </a:lnTo>
                  <a:cubicBezTo>
                    <a:pt x="7940" y="15912"/>
                    <a:pt x="8707" y="15178"/>
                    <a:pt x="8707" y="14244"/>
                  </a:cubicBezTo>
                  <a:lnTo>
                    <a:pt x="8707" y="1669"/>
                  </a:lnTo>
                  <a:cubicBezTo>
                    <a:pt x="8707" y="735"/>
                    <a:pt x="7940" y="1"/>
                    <a:pt x="7039" y="1"/>
                  </a:cubicBezTo>
                  <a:close/>
                </a:path>
              </a:pathLst>
            </a:custGeom>
            <a:solidFill>
              <a:srgbClr val="35CF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35"/>
            <p:cNvSpPr/>
            <p:nvPr/>
          </p:nvSpPr>
          <p:spPr>
            <a:xfrm>
              <a:off x="7576522" y="2225866"/>
              <a:ext cx="501311" cy="27680"/>
            </a:xfrm>
            <a:custGeom>
              <a:avLst/>
              <a:gdLst/>
              <a:ahLst/>
              <a:cxnLst/>
              <a:rect l="l" t="t" r="r" b="b"/>
              <a:pathLst>
                <a:path w="18147" h="1002" extrusionOk="0">
                  <a:moveTo>
                    <a:pt x="501" y="0"/>
                  </a:moveTo>
                  <a:cubicBezTo>
                    <a:pt x="201" y="0"/>
                    <a:pt x="1" y="201"/>
                    <a:pt x="1" y="501"/>
                  </a:cubicBezTo>
                  <a:cubicBezTo>
                    <a:pt x="1" y="801"/>
                    <a:pt x="201" y="1001"/>
                    <a:pt x="501" y="1001"/>
                  </a:cubicBezTo>
                  <a:lnTo>
                    <a:pt x="17613" y="1001"/>
                  </a:lnTo>
                  <a:cubicBezTo>
                    <a:pt x="17880" y="1001"/>
                    <a:pt x="18147" y="734"/>
                    <a:pt x="18114" y="501"/>
                  </a:cubicBezTo>
                  <a:cubicBezTo>
                    <a:pt x="18114" y="201"/>
                    <a:pt x="17880" y="0"/>
                    <a:pt x="176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35"/>
            <p:cNvSpPr/>
            <p:nvPr/>
          </p:nvSpPr>
          <p:spPr>
            <a:xfrm>
              <a:off x="7588511" y="2294985"/>
              <a:ext cx="479183" cy="27653"/>
            </a:xfrm>
            <a:custGeom>
              <a:avLst/>
              <a:gdLst/>
              <a:ahLst/>
              <a:cxnLst/>
              <a:rect l="l" t="t" r="r" b="b"/>
              <a:pathLst>
                <a:path w="17346" h="1001" extrusionOk="0">
                  <a:moveTo>
                    <a:pt x="501" y="0"/>
                  </a:moveTo>
                  <a:cubicBezTo>
                    <a:pt x="200" y="0"/>
                    <a:pt x="0" y="200"/>
                    <a:pt x="0" y="501"/>
                  </a:cubicBezTo>
                  <a:cubicBezTo>
                    <a:pt x="0" y="801"/>
                    <a:pt x="200" y="1001"/>
                    <a:pt x="501" y="1001"/>
                  </a:cubicBezTo>
                  <a:lnTo>
                    <a:pt x="16779" y="1001"/>
                  </a:lnTo>
                  <a:cubicBezTo>
                    <a:pt x="17079" y="1001"/>
                    <a:pt x="17279" y="734"/>
                    <a:pt x="17346" y="501"/>
                  </a:cubicBezTo>
                  <a:cubicBezTo>
                    <a:pt x="17346" y="200"/>
                    <a:pt x="17112" y="0"/>
                    <a:pt x="168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35"/>
            <p:cNvSpPr/>
            <p:nvPr/>
          </p:nvSpPr>
          <p:spPr>
            <a:xfrm>
              <a:off x="5290060" y="4839525"/>
              <a:ext cx="3840787" cy="281996"/>
            </a:xfrm>
            <a:custGeom>
              <a:avLst/>
              <a:gdLst/>
              <a:ahLst/>
              <a:cxnLst/>
              <a:rect l="l" t="t" r="r" b="b"/>
              <a:pathLst>
                <a:path w="139033" h="10208" extrusionOk="0">
                  <a:moveTo>
                    <a:pt x="0" y="0"/>
                  </a:moveTo>
                  <a:lnTo>
                    <a:pt x="0" y="10207"/>
                  </a:lnTo>
                  <a:lnTo>
                    <a:pt x="139033" y="10207"/>
                  </a:lnTo>
                  <a:lnTo>
                    <a:pt x="13903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35"/>
            <p:cNvSpPr/>
            <p:nvPr/>
          </p:nvSpPr>
          <p:spPr>
            <a:xfrm>
              <a:off x="5290060" y="4670873"/>
              <a:ext cx="3840787" cy="168678"/>
            </a:xfrm>
            <a:custGeom>
              <a:avLst/>
              <a:gdLst/>
              <a:ahLst/>
              <a:cxnLst/>
              <a:rect l="l" t="t" r="r" b="b"/>
              <a:pathLst>
                <a:path w="139033" h="6106" extrusionOk="0">
                  <a:moveTo>
                    <a:pt x="6071" y="1"/>
                  </a:moveTo>
                  <a:cubicBezTo>
                    <a:pt x="2702" y="1"/>
                    <a:pt x="0" y="2769"/>
                    <a:pt x="0" y="6105"/>
                  </a:cubicBezTo>
                  <a:lnTo>
                    <a:pt x="139033" y="6105"/>
                  </a:lnTo>
                  <a:cubicBezTo>
                    <a:pt x="139033" y="2769"/>
                    <a:pt x="136298" y="34"/>
                    <a:pt x="1329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35"/>
            <p:cNvSpPr/>
            <p:nvPr/>
          </p:nvSpPr>
          <p:spPr>
            <a:xfrm>
              <a:off x="5416870" y="1119353"/>
              <a:ext cx="1178621" cy="893890"/>
            </a:xfrm>
            <a:custGeom>
              <a:avLst/>
              <a:gdLst/>
              <a:ahLst/>
              <a:cxnLst/>
              <a:rect l="l" t="t" r="r" b="b"/>
              <a:pathLst>
                <a:path w="42665" h="32358" extrusionOk="0">
                  <a:moveTo>
                    <a:pt x="3970" y="1"/>
                  </a:moveTo>
                  <a:cubicBezTo>
                    <a:pt x="1768" y="1"/>
                    <a:pt x="1" y="1769"/>
                    <a:pt x="1" y="3970"/>
                  </a:cubicBezTo>
                  <a:lnTo>
                    <a:pt x="1" y="28388"/>
                  </a:lnTo>
                  <a:cubicBezTo>
                    <a:pt x="1" y="30589"/>
                    <a:pt x="1802" y="32357"/>
                    <a:pt x="3970" y="32357"/>
                  </a:cubicBezTo>
                  <a:lnTo>
                    <a:pt x="38695" y="32357"/>
                  </a:lnTo>
                  <a:cubicBezTo>
                    <a:pt x="40863" y="32357"/>
                    <a:pt x="42664" y="30589"/>
                    <a:pt x="42664" y="28388"/>
                  </a:cubicBezTo>
                  <a:lnTo>
                    <a:pt x="42664" y="3970"/>
                  </a:lnTo>
                  <a:cubicBezTo>
                    <a:pt x="42664" y="1735"/>
                    <a:pt x="40863" y="1"/>
                    <a:pt x="386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35"/>
            <p:cNvSpPr/>
            <p:nvPr/>
          </p:nvSpPr>
          <p:spPr>
            <a:xfrm>
              <a:off x="5467562" y="1061312"/>
              <a:ext cx="1178593" cy="893862"/>
            </a:xfrm>
            <a:custGeom>
              <a:avLst/>
              <a:gdLst/>
              <a:ahLst/>
              <a:cxnLst/>
              <a:rect l="l" t="t" r="r" b="b"/>
              <a:pathLst>
                <a:path w="42664" h="32357" extrusionOk="0">
                  <a:moveTo>
                    <a:pt x="3970" y="0"/>
                  </a:moveTo>
                  <a:cubicBezTo>
                    <a:pt x="1768" y="0"/>
                    <a:pt x="0" y="1801"/>
                    <a:pt x="0" y="3970"/>
                  </a:cubicBezTo>
                  <a:lnTo>
                    <a:pt x="0" y="28421"/>
                  </a:lnTo>
                  <a:cubicBezTo>
                    <a:pt x="0" y="30622"/>
                    <a:pt x="1801" y="32357"/>
                    <a:pt x="3970" y="32357"/>
                  </a:cubicBezTo>
                  <a:lnTo>
                    <a:pt x="38661" y="32357"/>
                  </a:lnTo>
                  <a:cubicBezTo>
                    <a:pt x="40863" y="32357"/>
                    <a:pt x="42631" y="30622"/>
                    <a:pt x="42664" y="28421"/>
                  </a:cubicBezTo>
                  <a:lnTo>
                    <a:pt x="42664" y="3970"/>
                  </a:lnTo>
                  <a:cubicBezTo>
                    <a:pt x="42664" y="1768"/>
                    <a:pt x="40863" y="0"/>
                    <a:pt x="386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35"/>
            <p:cNvSpPr/>
            <p:nvPr/>
          </p:nvSpPr>
          <p:spPr>
            <a:xfrm>
              <a:off x="5467562" y="1063135"/>
              <a:ext cx="1177681" cy="129036"/>
            </a:xfrm>
            <a:custGeom>
              <a:avLst/>
              <a:gdLst/>
              <a:ahLst/>
              <a:cxnLst/>
              <a:rect l="l" t="t" r="r" b="b"/>
              <a:pathLst>
                <a:path w="42631" h="4671" extrusionOk="0">
                  <a:moveTo>
                    <a:pt x="3970" y="1"/>
                  </a:moveTo>
                  <a:cubicBezTo>
                    <a:pt x="1801" y="1"/>
                    <a:pt x="0" y="1735"/>
                    <a:pt x="0" y="3937"/>
                  </a:cubicBezTo>
                  <a:lnTo>
                    <a:pt x="0" y="4671"/>
                  </a:lnTo>
                  <a:lnTo>
                    <a:pt x="42631" y="4671"/>
                  </a:lnTo>
                  <a:lnTo>
                    <a:pt x="42631" y="3937"/>
                  </a:lnTo>
                  <a:cubicBezTo>
                    <a:pt x="42631" y="1735"/>
                    <a:pt x="40863" y="1"/>
                    <a:pt x="386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35"/>
            <p:cNvSpPr/>
            <p:nvPr/>
          </p:nvSpPr>
          <p:spPr>
            <a:xfrm>
              <a:off x="5572594" y="1096313"/>
              <a:ext cx="62709" cy="61769"/>
            </a:xfrm>
            <a:custGeom>
              <a:avLst/>
              <a:gdLst/>
              <a:ahLst/>
              <a:cxnLst/>
              <a:rect l="l" t="t" r="r" b="b"/>
              <a:pathLst>
                <a:path w="2270" h="2236" extrusionOk="0">
                  <a:moveTo>
                    <a:pt x="1135" y="1"/>
                  </a:moveTo>
                  <a:cubicBezTo>
                    <a:pt x="501" y="1"/>
                    <a:pt x="1" y="501"/>
                    <a:pt x="1" y="1135"/>
                  </a:cubicBezTo>
                  <a:cubicBezTo>
                    <a:pt x="1" y="1735"/>
                    <a:pt x="501" y="2236"/>
                    <a:pt x="1135" y="2236"/>
                  </a:cubicBezTo>
                  <a:cubicBezTo>
                    <a:pt x="1769" y="2236"/>
                    <a:pt x="2269" y="1735"/>
                    <a:pt x="2269" y="1135"/>
                  </a:cubicBezTo>
                  <a:cubicBezTo>
                    <a:pt x="2269" y="501"/>
                    <a:pt x="1769" y="1"/>
                    <a:pt x="1135" y="1"/>
                  </a:cubicBezTo>
                  <a:close/>
                </a:path>
              </a:pathLst>
            </a:custGeom>
            <a:solidFill>
              <a:srgbClr val="92F7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35"/>
            <p:cNvSpPr/>
            <p:nvPr/>
          </p:nvSpPr>
          <p:spPr>
            <a:xfrm>
              <a:off x="5697019" y="1096313"/>
              <a:ext cx="62681" cy="61769"/>
            </a:xfrm>
            <a:custGeom>
              <a:avLst/>
              <a:gdLst/>
              <a:ahLst/>
              <a:cxnLst/>
              <a:rect l="l" t="t" r="r" b="b"/>
              <a:pathLst>
                <a:path w="2269" h="2236" extrusionOk="0">
                  <a:moveTo>
                    <a:pt x="1134" y="1"/>
                  </a:moveTo>
                  <a:cubicBezTo>
                    <a:pt x="500" y="1"/>
                    <a:pt x="0" y="501"/>
                    <a:pt x="0" y="1135"/>
                  </a:cubicBezTo>
                  <a:cubicBezTo>
                    <a:pt x="0" y="1735"/>
                    <a:pt x="500" y="2236"/>
                    <a:pt x="1134" y="2236"/>
                  </a:cubicBezTo>
                  <a:cubicBezTo>
                    <a:pt x="1768" y="2236"/>
                    <a:pt x="2268" y="1735"/>
                    <a:pt x="2268" y="1135"/>
                  </a:cubicBezTo>
                  <a:cubicBezTo>
                    <a:pt x="2268" y="501"/>
                    <a:pt x="1768" y="1"/>
                    <a:pt x="1134" y="1"/>
                  </a:cubicBezTo>
                  <a:close/>
                </a:path>
              </a:pathLst>
            </a:custGeom>
            <a:solidFill>
              <a:srgbClr val="92F7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35"/>
            <p:cNvSpPr/>
            <p:nvPr/>
          </p:nvSpPr>
          <p:spPr>
            <a:xfrm>
              <a:off x="5822327" y="1096313"/>
              <a:ext cx="62681" cy="61769"/>
            </a:xfrm>
            <a:custGeom>
              <a:avLst/>
              <a:gdLst/>
              <a:ahLst/>
              <a:cxnLst/>
              <a:rect l="l" t="t" r="r" b="b"/>
              <a:pathLst>
                <a:path w="2269" h="2236" extrusionOk="0">
                  <a:moveTo>
                    <a:pt x="1135" y="1"/>
                  </a:moveTo>
                  <a:cubicBezTo>
                    <a:pt x="501" y="1"/>
                    <a:pt x="1" y="501"/>
                    <a:pt x="1" y="1135"/>
                  </a:cubicBezTo>
                  <a:cubicBezTo>
                    <a:pt x="1" y="1735"/>
                    <a:pt x="501" y="2236"/>
                    <a:pt x="1135" y="2236"/>
                  </a:cubicBezTo>
                  <a:cubicBezTo>
                    <a:pt x="1769" y="2236"/>
                    <a:pt x="2269" y="1735"/>
                    <a:pt x="2269" y="1135"/>
                  </a:cubicBezTo>
                  <a:cubicBezTo>
                    <a:pt x="2269" y="501"/>
                    <a:pt x="1769" y="1"/>
                    <a:pt x="1135" y="1"/>
                  </a:cubicBezTo>
                  <a:close/>
                </a:path>
              </a:pathLst>
            </a:custGeom>
            <a:solidFill>
              <a:srgbClr val="92F7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35"/>
            <p:cNvSpPr/>
            <p:nvPr/>
          </p:nvSpPr>
          <p:spPr>
            <a:xfrm>
              <a:off x="5879457" y="1236290"/>
              <a:ext cx="353876" cy="330119"/>
            </a:xfrm>
            <a:custGeom>
              <a:avLst/>
              <a:gdLst/>
              <a:ahLst/>
              <a:cxnLst/>
              <a:rect l="l" t="t" r="r" b="b"/>
              <a:pathLst>
                <a:path w="12810" h="11950" extrusionOk="0">
                  <a:moveTo>
                    <a:pt x="6413" y="1"/>
                  </a:moveTo>
                  <a:cubicBezTo>
                    <a:pt x="6113" y="1"/>
                    <a:pt x="5810" y="24"/>
                    <a:pt x="5505" y="71"/>
                  </a:cubicBezTo>
                  <a:cubicBezTo>
                    <a:pt x="2236" y="571"/>
                    <a:pt x="1" y="3640"/>
                    <a:pt x="501" y="6876"/>
                  </a:cubicBezTo>
                  <a:cubicBezTo>
                    <a:pt x="985" y="9837"/>
                    <a:pt x="3521" y="11949"/>
                    <a:pt x="6399" y="11949"/>
                  </a:cubicBezTo>
                  <a:cubicBezTo>
                    <a:pt x="6698" y="11949"/>
                    <a:pt x="7001" y="11926"/>
                    <a:pt x="7306" y="11879"/>
                  </a:cubicBezTo>
                  <a:cubicBezTo>
                    <a:pt x="10575" y="11345"/>
                    <a:pt x="12810" y="8310"/>
                    <a:pt x="12310" y="5041"/>
                  </a:cubicBezTo>
                  <a:cubicBezTo>
                    <a:pt x="11856" y="2110"/>
                    <a:pt x="9296" y="1"/>
                    <a:pt x="6413" y="1"/>
                  </a:cubicBezTo>
                  <a:close/>
                </a:path>
              </a:pathLst>
            </a:custGeom>
            <a:solidFill>
              <a:srgbClr val="92F7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35"/>
            <p:cNvSpPr/>
            <p:nvPr/>
          </p:nvSpPr>
          <p:spPr>
            <a:xfrm>
              <a:off x="5687792" y="1651056"/>
              <a:ext cx="737228" cy="304124"/>
            </a:xfrm>
            <a:custGeom>
              <a:avLst/>
              <a:gdLst/>
              <a:ahLst/>
              <a:cxnLst/>
              <a:rect l="l" t="t" r="r" b="b"/>
              <a:pathLst>
                <a:path w="26687" h="11009" extrusionOk="0">
                  <a:moveTo>
                    <a:pt x="13343" y="1"/>
                  </a:moveTo>
                  <a:cubicBezTo>
                    <a:pt x="6605" y="1"/>
                    <a:pt x="1001" y="4804"/>
                    <a:pt x="1" y="11009"/>
                  </a:cubicBezTo>
                  <a:lnTo>
                    <a:pt x="26686" y="11009"/>
                  </a:lnTo>
                  <a:cubicBezTo>
                    <a:pt x="25686" y="4804"/>
                    <a:pt x="20115" y="1"/>
                    <a:pt x="13343" y="1"/>
                  </a:cubicBezTo>
                  <a:close/>
                </a:path>
              </a:pathLst>
            </a:custGeom>
            <a:solidFill>
              <a:srgbClr val="92F7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35"/>
            <p:cNvSpPr/>
            <p:nvPr/>
          </p:nvSpPr>
          <p:spPr>
            <a:xfrm>
              <a:off x="7658541" y="1180884"/>
              <a:ext cx="998920" cy="957455"/>
            </a:xfrm>
            <a:custGeom>
              <a:avLst/>
              <a:gdLst/>
              <a:ahLst/>
              <a:cxnLst/>
              <a:rect l="l" t="t" r="r" b="b"/>
              <a:pathLst>
                <a:path w="36160" h="34659" extrusionOk="0">
                  <a:moveTo>
                    <a:pt x="4003" y="0"/>
                  </a:moveTo>
                  <a:cubicBezTo>
                    <a:pt x="1802" y="0"/>
                    <a:pt x="0" y="1802"/>
                    <a:pt x="0" y="4003"/>
                  </a:cubicBezTo>
                  <a:lnTo>
                    <a:pt x="0" y="30656"/>
                  </a:lnTo>
                  <a:cubicBezTo>
                    <a:pt x="0" y="32857"/>
                    <a:pt x="1802" y="34659"/>
                    <a:pt x="4003" y="34659"/>
                  </a:cubicBezTo>
                  <a:lnTo>
                    <a:pt x="32157" y="34659"/>
                  </a:lnTo>
                  <a:cubicBezTo>
                    <a:pt x="34358" y="34659"/>
                    <a:pt x="36160" y="32857"/>
                    <a:pt x="36160" y="30656"/>
                  </a:cubicBezTo>
                  <a:lnTo>
                    <a:pt x="36160" y="4003"/>
                  </a:lnTo>
                  <a:cubicBezTo>
                    <a:pt x="36160" y="1802"/>
                    <a:pt x="34358" y="0"/>
                    <a:pt x="321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35"/>
            <p:cNvSpPr/>
            <p:nvPr/>
          </p:nvSpPr>
          <p:spPr>
            <a:xfrm>
              <a:off x="7713820" y="1129280"/>
              <a:ext cx="999859" cy="957455"/>
            </a:xfrm>
            <a:custGeom>
              <a:avLst/>
              <a:gdLst/>
              <a:ahLst/>
              <a:cxnLst/>
              <a:rect l="l" t="t" r="r" b="b"/>
              <a:pathLst>
                <a:path w="36194" h="34659" extrusionOk="0">
                  <a:moveTo>
                    <a:pt x="4004" y="0"/>
                  </a:moveTo>
                  <a:cubicBezTo>
                    <a:pt x="1802" y="0"/>
                    <a:pt x="1" y="1802"/>
                    <a:pt x="1" y="4003"/>
                  </a:cubicBezTo>
                  <a:lnTo>
                    <a:pt x="1" y="30656"/>
                  </a:lnTo>
                  <a:cubicBezTo>
                    <a:pt x="1" y="32857"/>
                    <a:pt x="1802" y="34659"/>
                    <a:pt x="4004" y="34659"/>
                  </a:cubicBezTo>
                  <a:lnTo>
                    <a:pt x="32157" y="34659"/>
                  </a:lnTo>
                  <a:cubicBezTo>
                    <a:pt x="34392" y="34659"/>
                    <a:pt x="36193" y="32857"/>
                    <a:pt x="36160" y="30656"/>
                  </a:cubicBezTo>
                  <a:lnTo>
                    <a:pt x="36160" y="4003"/>
                  </a:lnTo>
                  <a:cubicBezTo>
                    <a:pt x="36160" y="1768"/>
                    <a:pt x="34359" y="0"/>
                    <a:pt x="321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35"/>
            <p:cNvSpPr/>
            <p:nvPr/>
          </p:nvSpPr>
          <p:spPr>
            <a:xfrm>
              <a:off x="7793989" y="1189172"/>
              <a:ext cx="838585" cy="838584"/>
            </a:xfrm>
            <a:custGeom>
              <a:avLst/>
              <a:gdLst/>
              <a:ahLst/>
              <a:cxnLst/>
              <a:rect l="l" t="t" r="r" b="b"/>
              <a:pathLst>
                <a:path w="30356" h="30356" extrusionOk="0">
                  <a:moveTo>
                    <a:pt x="15178" y="4437"/>
                  </a:moveTo>
                  <a:cubicBezTo>
                    <a:pt x="21116" y="4437"/>
                    <a:pt x="25919" y="9241"/>
                    <a:pt x="25919" y="15178"/>
                  </a:cubicBezTo>
                  <a:cubicBezTo>
                    <a:pt x="25919" y="21082"/>
                    <a:pt x="21116" y="25886"/>
                    <a:pt x="15178" y="25886"/>
                  </a:cubicBezTo>
                  <a:cubicBezTo>
                    <a:pt x="9274" y="25886"/>
                    <a:pt x="4471" y="21082"/>
                    <a:pt x="4471" y="15178"/>
                  </a:cubicBezTo>
                  <a:cubicBezTo>
                    <a:pt x="4471" y="9241"/>
                    <a:pt x="9274" y="4437"/>
                    <a:pt x="15178" y="4437"/>
                  </a:cubicBezTo>
                  <a:close/>
                  <a:moveTo>
                    <a:pt x="15178" y="1"/>
                  </a:moveTo>
                  <a:cubicBezTo>
                    <a:pt x="6806" y="1"/>
                    <a:pt x="1" y="6805"/>
                    <a:pt x="1" y="15178"/>
                  </a:cubicBezTo>
                  <a:cubicBezTo>
                    <a:pt x="1" y="23551"/>
                    <a:pt x="6806" y="30356"/>
                    <a:pt x="15178" y="30356"/>
                  </a:cubicBezTo>
                  <a:cubicBezTo>
                    <a:pt x="23584" y="30356"/>
                    <a:pt x="30356" y="23551"/>
                    <a:pt x="30356" y="15178"/>
                  </a:cubicBezTo>
                  <a:cubicBezTo>
                    <a:pt x="30323" y="6805"/>
                    <a:pt x="23584" y="1"/>
                    <a:pt x="1517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35"/>
            <p:cNvSpPr/>
            <p:nvPr/>
          </p:nvSpPr>
          <p:spPr>
            <a:xfrm>
              <a:off x="8498022" y="1526449"/>
              <a:ext cx="967" cy="2790"/>
            </a:xfrm>
            <a:custGeom>
              <a:avLst/>
              <a:gdLst/>
              <a:ahLst/>
              <a:cxnLst/>
              <a:rect l="l" t="t" r="r" b="b"/>
              <a:pathLst>
                <a:path w="35" h="101" fill="none" extrusionOk="0">
                  <a:moveTo>
                    <a:pt x="34" y="100"/>
                  </a:moveTo>
                  <a:cubicBezTo>
                    <a:pt x="34" y="34"/>
                    <a:pt x="34" y="34"/>
                    <a:pt x="1" y="0"/>
                  </a:cubicBezTo>
                  <a:cubicBezTo>
                    <a:pt x="1" y="34"/>
                    <a:pt x="1" y="34"/>
                    <a:pt x="34" y="100"/>
                  </a:cubicBezTo>
                  <a:close/>
                </a:path>
              </a:pathLst>
            </a:custGeom>
            <a:noFill/>
            <a:ln w="585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35"/>
            <p:cNvSpPr/>
            <p:nvPr/>
          </p:nvSpPr>
          <p:spPr>
            <a:xfrm>
              <a:off x="8493408" y="1511697"/>
              <a:ext cx="967" cy="3729"/>
            </a:xfrm>
            <a:custGeom>
              <a:avLst/>
              <a:gdLst/>
              <a:ahLst/>
              <a:cxnLst/>
              <a:rect l="l" t="t" r="r" b="b"/>
              <a:pathLst>
                <a:path w="35" h="135" fill="none" extrusionOk="0">
                  <a:moveTo>
                    <a:pt x="34" y="134"/>
                  </a:moveTo>
                  <a:cubicBezTo>
                    <a:pt x="34" y="67"/>
                    <a:pt x="1" y="34"/>
                    <a:pt x="1" y="1"/>
                  </a:cubicBezTo>
                  <a:cubicBezTo>
                    <a:pt x="34" y="67"/>
                    <a:pt x="34" y="134"/>
                    <a:pt x="34" y="134"/>
                  </a:cubicBezTo>
                  <a:close/>
                </a:path>
              </a:pathLst>
            </a:custGeom>
            <a:noFill/>
            <a:ln w="585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35"/>
            <p:cNvSpPr/>
            <p:nvPr/>
          </p:nvSpPr>
          <p:spPr>
            <a:xfrm>
              <a:off x="8079663" y="1481282"/>
              <a:ext cx="552914" cy="545566"/>
            </a:xfrm>
            <a:custGeom>
              <a:avLst/>
              <a:gdLst/>
              <a:ahLst/>
              <a:cxnLst/>
              <a:rect l="l" t="t" r="r" b="b"/>
              <a:pathLst>
                <a:path w="20015" h="19749" extrusionOk="0">
                  <a:moveTo>
                    <a:pt x="19314" y="1"/>
                  </a:moveTo>
                  <a:lnTo>
                    <a:pt x="19314" y="1"/>
                  </a:lnTo>
                  <a:cubicBezTo>
                    <a:pt x="19581" y="904"/>
                    <a:pt x="19772" y="1833"/>
                    <a:pt x="19888" y="2779"/>
                  </a:cubicBezTo>
                  <a:lnTo>
                    <a:pt x="19888" y="2779"/>
                  </a:lnTo>
                  <a:lnTo>
                    <a:pt x="19915" y="2769"/>
                  </a:lnTo>
                  <a:cubicBezTo>
                    <a:pt x="19781" y="1802"/>
                    <a:pt x="19615" y="901"/>
                    <a:pt x="19314" y="1"/>
                  </a:cubicBezTo>
                  <a:close/>
                  <a:moveTo>
                    <a:pt x="19888" y="2779"/>
                  </a:moveTo>
                  <a:lnTo>
                    <a:pt x="15578" y="4271"/>
                  </a:lnTo>
                  <a:lnTo>
                    <a:pt x="15578" y="4571"/>
                  </a:lnTo>
                  <a:cubicBezTo>
                    <a:pt x="15578" y="10475"/>
                    <a:pt x="10775" y="15278"/>
                    <a:pt x="4837" y="15278"/>
                  </a:cubicBezTo>
                  <a:cubicBezTo>
                    <a:pt x="3303" y="15278"/>
                    <a:pt x="1902" y="14945"/>
                    <a:pt x="568" y="14411"/>
                  </a:cubicBezTo>
                  <a:lnTo>
                    <a:pt x="1" y="18948"/>
                  </a:lnTo>
                  <a:cubicBezTo>
                    <a:pt x="1502" y="19448"/>
                    <a:pt x="3136" y="19748"/>
                    <a:pt x="4837" y="19748"/>
                  </a:cubicBezTo>
                  <a:cubicBezTo>
                    <a:pt x="13243" y="19748"/>
                    <a:pt x="20015" y="12943"/>
                    <a:pt x="20015" y="4571"/>
                  </a:cubicBezTo>
                  <a:cubicBezTo>
                    <a:pt x="20002" y="3968"/>
                    <a:pt x="19960" y="3370"/>
                    <a:pt x="19888" y="27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35"/>
            <p:cNvSpPr/>
            <p:nvPr/>
          </p:nvSpPr>
          <p:spPr>
            <a:xfrm>
              <a:off x="8488823" y="1498796"/>
              <a:ext cx="939" cy="3729"/>
            </a:xfrm>
            <a:custGeom>
              <a:avLst/>
              <a:gdLst/>
              <a:ahLst/>
              <a:cxnLst/>
              <a:rect l="l" t="t" r="r" b="b"/>
              <a:pathLst>
                <a:path w="34" h="135" fill="none" extrusionOk="0">
                  <a:moveTo>
                    <a:pt x="34" y="134"/>
                  </a:moveTo>
                  <a:cubicBezTo>
                    <a:pt x="34" y="101"/>
                    <a:pt x="0" y="34"/>
                    <a:pt x="0" y="1"/>
                  </a:cubicBezTo>
                  <a:cubicBezTo>
                    <a:pt x="0" y="34"/>
                    <a:pt x="34" y="101"/>
                    <a:pt x="34" y="134"/>
                  </a:cubicBezTo>
                  <a:close/>
                </a:path>
              </a:pathLst>
            </a:custGeom>
            <a:noFill/>
            <a:ln w="585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35"/>
            <p:cNvSpPr/>
            <p:nvPr/>
          </p:nvSpPr>
          <p:spPr>
            <a:xfrm>
              <a:off x="8507249" y="1570677"/>
              <a:ext cx="28" cy="2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585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35"/>
            <p:cNvSpPr/>
            <p:nvPr/>
          </p:nvSpPr>
          <p:spPr>
            <a:xfrm>
              <a:off x="8501724" y="1541201"/>
              <a:ext cx="939" cy="1851"/>
            </a:xfrm>
            <a:custGeom>
              <a:avLst/>
              <a:gdLst/>
              <a:ahLst/>
              <a:cxnLst/>
              <a:rect l="l" t="t" r="r" b="b"/>
              <a:pathLst>
                <a:path w="34" h="67" fill="none" extrusionOk="0">
                  <a:moveTo>
                    <a:pt x="34" y="67"/>
                  </a:moveTo>
                  <a:lnTo>
                    <a:pt x="34" y="0"/>
                  </a:lnTo>
                  <a:cubicBezTo>
                    <a:pt x="0" y="0"/>
                    <a:pt x="0" y="0"/>
                    <a:pt x="34" y="67"/>
                  </a:cubicBezTo>
                  <a:close/>
                </a:path>
              </a:pathLst>
            </a:custGeom>
            <a:noFill/>
            <a:ln w="585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35"/>
            <p:cNvSpPr/>
            <p:nvPr/>
          </p:nvSpPr>
          <p:spPr>
            <a:xfrm>
              <a:off x="8505398" y="1555014"/>
              <a:ext cx="28" cy="1878"/>
            </a:xfrm>
            <a:custGeom>
              <a:avLst/>
              <a:gdLst/>
              <a:ahLst/>
              <a:cxnLst/>
              <a:rect l="l" t="t" r="r" b="b"/>
              <a:pathLst>
                <a:path w="1" h="68" fill="none" extrusionOk="0">
                  <a:moveTo>
                    <a:pt x="1" y="67"/>
                  </a:moveTo>
                  <a:cubicBezTo>
                    <a:pt x="1" y="67"/>
                    <a:pt x="1" y="0"/>
                    <a:pt x="1" y="67"/>
                  </a:cubicBezTo>
                  <a:cubicBezTo>
                    <a:pt x="1" y="0"/>
                    <a:pt x="1" y="67"/>
                    <a:pt x="1" y="67"/>
                  </a:cubicBezTo>
                  <a:close/>
                </a:path>
              </a:pathLst>
            </a:custGeom>
            <a:noFill/>
            <a:ln w="585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35"/>
            <p:cNvSpPr/>
            <p:nvPr/>
          </p:nvSpPr>
          <p:spPr>
            <a:xfrm>
              <a:off x="8234476" y="1189172"/>
              <a:ext cx="394430" cy="411005"/>
            </a:xfrm>
            <a:custGeom>
              <a:avLst/>
              <a:gdLst/>
              <a:ahLst/>
              <a:cxnLst/>
              <a:rect l="l" t="t" r="r" b="b"/>
              <a:pathLst>
                <a:path w="14278" h="14878" extrusionOk="0">
                  <a:moveTo>
                    <a:pt x="1" y="1"/>
                  </a:moveTo>
                  <a:lnTo>
                    <a:pt x="1" y="4470"/>
                  </a:lnTo>
                  <a:cubicBezTo>
                    <a:pt x="5471" y="4837"/>
                    <a:pt x="9808" y="9341"/>
                    <a:pt x="9941" y="14878"/>
                  </a:cubicBezTo>
                  <a:lnTo>
                    <a:pt x="14277" y="13377"/>
                  </a:lnTo>
                  <a:cubicBezTo>
                    <a:pt x="13410" y="6072"/>
                    <a:pt x="7406" y="368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35"/>
            <p:cNvSpPr/>
            <p:nvPr/>
          </p:nvSpPr>
          <p:spPr>
            <a:xfrm>
              <a:off x="7844681" y="1189172"/>
              <a:ext cx="389816" cy="310560"/>
            </a:xfrm>
            <a:custGeom>
              <a:avLst/>
              <a:gdLst/>
              <a:ahLst/>
              <a:cxnLst/>
              <a:rect l="l" t="t" r="r" b="b"/>
              <a:pathLst>
                <a:path w="14111" h="11242" extrusionOk="0">
                  <a:moveTo>
                    <a:pt x="13343" y="1"/>
                  </a:moveTo>
                  <a:cubicBezTo>
                    <a:pt x="7606" y="1"/>
                    <a:pt x="2602" y="3203"/>
                    <a:pt x="1" y="7906"/>
                  </a:cubicBezTo>
                  <a:lnTo>
                    <a:pt x="3336" y="11242"/>
                  </a:lnTo>
                  <a:cubicBezTo>
                    <a:pt x="4871" y="7239"/>
                    <a:pt x="8807" y="4404"/>
                    <a:pt x="13343" y="4404"/>
                  </a:cubicBezTo>
                  <a:cubicBezTo>
                    <a:pt x="13610" y="4404"/>
                    <a:pt x="13844" y="4404"/>
                    <a:pt x="14111" y="4470"/>
                  </a:cubicBezTo>
                  <a:lnTo>
                    <a:pt x="14111" y="34"/>
                  </a:lnTo>
                  <a:cubicBezTo>
                    <a:pt x="13844" y="34"/>
                    <a:pt x="13610" y="1"/>
                    <a:pt x="13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35"/>
            <p:cNvSpPr/>
            <p:nvPr/>
          </p:nvSpPr>
          <p:spPr>
            <a:xfrm>
              <a:off x="6003725" y="3195561"/>
              <a:ext cx="190778" cy="174535"/>
            </a:xfrm>
            <a:custGeom>
              <a:avLst/>
              <a:gdLst/>
              <a:ahLst/>
              <a:cxnLst/>
              <a:rect l="l" t="t" r="r" b="b"/>
              <a:pathLst>
                <a:path w="6906" h="6318" extrusionOk="0">
                  <a:moveTo>
                    <a:pt x="3423" y="0"/>
                  </a:moveTo>
                  <a:cubicBezTo>
                    <a:pt x="3197" y="0"/>
                    <a:pt x="2966" y="24"/>
                    <a:pt x="2736" y="72"/>
                  </a:cubicBezTo>
                  <a:cubicBezTo>
                    <a:pt x="1034" y="506"/>
                    <a:pt x="0" y="2174"/>
                    <a:pt x="367" y="3875"/>
                  </a:cubicBezTo>
                  <a:cubicBezTo>
                    <a:pt x="742" y="5345"/>
                    <a:pt x="2038" y="6317"/>
                    <a:pt x="3482" y="6317"/>
                  </a:cubicBezTo>
                  <a:cubicBezTo>
                    <a:pt x="3709" y="6317"/>
                    <a:pt x="3939" y="6293"/>
                    <a:pt x="4170" y="6243"/>
                  </a:cubicBezTo>
                  <a:cubicBezTo>
                    <a:pt x="5871" y="5843"/>
                    <a:pt x="6905" y="4175"/>
                    <a:pt x="6538" y="2441"/>
                  </a:cubicBezTo>
                  <a:cubicBezTo>
                    <a:pt x="6220" y="995"/>
                    <a:pt x="4899" y="0"/>
                    <a:pt x="34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35"/>
            <p:cNvSpPr/>
            <p:nvPr/>
          </p:nvSpPr>
          <p:spPr>
            <a:xfrm>
              <a:off x="5732959" y="1652023"/>
              <a:ext cx="139147" cy="126771"/>
            </a:xfrm>
            <a:custGeom>
              <a:avLst/>
              <a:gdLst/>
              <a:ahLst/>
              <a:cxnLst/>
              <a:rect l="l" t="t" r="r" b="b"/>
              <a:pathLst>
                <a:path w="5037" h="4589" extrusionOk="0">
                  <a:moveTo>
                    <a:pt x="2529" y="1"/>
                  </a:moveTo>
                  <a:cubicBezTo>
                    <a:pt x="2354" y="1"/>
                    <a:pt x="2178" y="22"/>
                    <a:pt x="2001" y="66"/>
                  </a:cubicBezTo>
                  <a:cubicBezTo>
                    <a:pt x="801" y="366"/>
                    <a:pt x="0" y="1567"/>
                    <a:pt x="300" y="2801"/>
                  </a:cubicBezTo>
                  <a:cubicBezTo>
                    <a:pt x="531" y="3870"/>
                    <a:pt x="1488" y="4589"/>
                    <a:pt x="2542" y="4589"/>
                  </a:cubicBezTo>
                  <a:cubicBezTo>
                    <a:pt x="2705" y="4589"/>
                    <a:pt x="2870" y="4571"/>
                    <a:pt x="3036" y="4536"/>
                  </a:cubicBezTo>
                  <a:cubicBezTo>
                    <a:pt x="4236" y="4236"/>
                    <a:pt x="5037" y="3035"/>
                    <a:pt x="4737" y="1767"/>
                  </a:cubicBezTo>
                  <a:cubicBezTo>
                    <a:pt x="4481" y="714"/>
                    <a:pt x="3544" y="1"/>
                    <a:pt x="2529" y="1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35"/>
            <p:cNvSpPr/>
            <p:nvPr/>
          </p:nvSpPr>
          <p:spPr>
            <a:xfrm>
              <a:off x="5210453" y="1212394"/>
              <a:ext cx="46106" cy="39697"/>
            </a:xfrm>
            <a:custGeom>
              <a:avLst/>
              <a:gdLst/>
              <a:ahLst/>
              <a:cxnLst/>
              <a:rect l="l" t="t" r="r" b="b"/>
              <a:pathLst>
                <a:path w="1669" h="1437" extrusionOk="0">
                  <a:moveTo>
                    <a:pt x="318" y="0"/>
                  </a:moveTo>
                  <a:cubicBezTo>
                    <a:pt x="244" y="0"/>
                    <a:pt x="165" y="37"/>
                    <a:pt x="101" y="102"/>
                  </a:cubicBezTo>
                  <a:cubicBezTo>
                    <a:pt x="1" y="169"/>
                    <a:pt x="67" y="335"/>
                    <a:pt x="134" y="435"/>
                  </a:cubicBezTo>
                  <a:lnTo>
                    <a:pt x="1268" y="1369"/>
                  </a:lnTo>
                  <a:cubicBezTo>
                    <a:pt x="1301" y="1436"/>
                    <a:pt x="1402" y="1436"/>
                    <a:pt x="1435" y="1436"/>
                  </a:cubicBezTo>
                  <a:cubicBezTo>
                    <a:pt x="1535" y="1436"/>
                    <a:pt x="1568" y="1369"/>
                    <a:pt x="1602" y="1336"/>
                  </a:cubicBezTo>
                  <a:cubicBezTo>
                    <a:pt x="1668" y="1269"/>
                    <a:pt x="1635" y="1103"/>
                    <a:pt x="1568" y="1002"/>
                  </a:cubicBezTo>
                  <a:lnTo>
                    <a:pt x="434" y="35"/>
                  </a:lnTo>
                  <a:cubicBezTo>
                    <a:pt x="399" y="11"/>
                    <a:pt x="359" y="0"/>
                    <a:pt x="318" y="0"/>
                  </a:cubicBezTo>
                  <a:close/>
                </a:path>
              </a:pathLst>
            </a:custGeom>
            <a:solidFill>
              <a:srgbClr val="F5F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35"/>
            <p:cNvSpPr/>
            <p:nvPr/>
          </p:nvSpPr>
          <p:spPr>
            <a:xfrm>
              <a:off x="5304434" y="1291845"/>
              <a:ext cx="331776" cy="282769"/>
            </a:xfrm>
            <a:custGeom>
              <a:avLst/>
              <a:gdLst/>
              <a:ahLst/>
              <a:cxnLst/>
              <a:rect l="l" t="t" r="r" b="b"/>
              <a:pathLst>
                <a:path w="12010" h="10236" extrusionOk="0">
                  <a:moveTo>
                    <a:pt x="277" y="1"/>
                  </a:moveTo>
                  <a:cubicBezTo>
                    <a:pt x="207" y="1"/>
                    <a:pt x="126" y="36"/>
                    <a:pt x="68" y="95"/>
                  </a:cubicBezTo>
                  <a:cubicBezTo>
                    <a:pt x="1" y="161"/>
                    <a:pt x="34" y="328"/>
                    <a:pt x="134" y="428"/>
                  </a:cubicBezTo>
                  <a:lnTo>
                    <a:pt x="2403" y="2396"/>
                  </a:lnTo>
                  <a:cubicBezTo>
                    <a:pt x="2469" y="2430"/>
                    <a:pt x="2536" y="2430"/>
                    <a:pt x="2569" y="2430"/>
                  </a:cubicBezTo>
                  <a:cubicBezTo>
                    <a:pt x="2670" y="2430"/>
                    <a:pt x="2736" y="2396"/>
                    <a:pt x="2736" y="2329"/>
                  </a:cubicBezTo>
                  <a:cubicBezTo>
                    <a:pt x="2836" y="2263"/>
                    <a:pt x="2803" y="2096"/>
                    <a:pt x="2703" y="1996"/>
                  </a:cubicBezTo>
                  <a:lnTo>
                    <a:pt x="401" y="61"/>
                  </a:lnTo>
                  <a:cubicBezTo>
                    <a:pt x="373" y="19"/>
                    <a:pt x="328" y="1"/>
                    <a:pt x="277" y="1"/>
                  </a:cubicBezTo>
                  <a:close/>
                  <a:moveTo>
                    <a:pt x="4870" y="3928"/>
                  </a:moveTo>
                  <a:cubicBezTo>
                    <a:pt x="4792" y="3928"/>
                    <a:pt x="4712" y="3956"/>
                    <a:pt x="4671" y="3997"/>
                  </a:cubicBezTo>
                  <a:cubicBezTo>
                    <a:pt x="4571" y="4097"/>
                    <a:pt x="4638" y="4264"/>
                    <a:pt x="4704" y="4331"/>
                  </a:cubicBezTo>
                  <a:lnTo>
                    <a:pt x="7006" y="6299"/>
                  </a:lnTo>
                  <a:cubicBezTo>
                    <a:pt x="7039" y="6332"/>
                    <a:pt x="7139" y="6332"/>
                    <a:pt x="7173" y="6332"/>
                  </a:cubicBezTo>
                  <a:cubicBezTo>
                    <a:pt x="7239" y="6332"/>
                    <a:pt x="7306" y="6299"/>
                    <a:pt x="7340" y="6266"/>
                  </a:cubicBezTo>
                  <a:cubicBezTo>
                    <a:pt x="7406" y="6166"/>
                    <a:pt x="7373" y="5999"/>
                    <a:pt x="7306" y="5932"/>
                  </a:cubicBezTo>
                  <a:lnTo>
                    <a:pt x="5005" y="3964"/>
                  </a:lnTo>
                  <a:cubicBezTo>
                    <a:pt x="4966" y="3938"/>
                    <a:pt x="4918" y="3928"/>
                    <a:pt x="4870" y="3928"/>
                  </a:cubicBezTo>
                  <a:close/>
                  <a:moveTo>
                    <a:pt x="9473" y="7799"/>
                  </a:moveTo>
                  <a:cubicBezTo>
                    <a:pt x="9398" y="7799"/>
                    <a:pt x="9305" y="7836"/>
                    <a:pt x="9241" y="7900"/>
                  </a:cubicBezTo>
                  <a:cubicBezTo>
                    <a:pt x="9174" y="7967"/>
                    <a:pt x="9208" y="8134"/>
                    <a:pt x="9308" y="8200"/>
                  </a:cubicBezTo>
                  <a:lnTo>
                    <a:pt x="11576" y="10168"/>
                  </a:lnTo>
                  <a:cubicBezTo>
                    <a:pt x="11643" y="10235"/>
                    <a:pt x="11709" y="10235"/>
                    <a:pt x="11743" y="10235"/>
                  </a:cubicBezTo>
                  <a:cubicBezTo>
                    <a:pt x="11809" y="10235"/>
                    <a:pt x="11876" y="10168"/>
                    <a:pt x="11909" y="10135"/>
                  </a:cubicBezTo>
                  <a:cubicBezTo>
                    <a:pt x="12010" y="10068"/>
                    <a:pt x="11976" y="9902"/>
                    <a:pt x="11876" y="9801"/>
                  </a:cubicBezTo>
                  <a:lnTo>
                    <a:pt x="9574" y="7833"/>
                  </a:lnTo>
                  <a:cubicBezTo>
                    <a:pt x="9551" y="7810"/>
                    <a:pt x="9515" y="7799"/>
                    <a:pt x="9473" y="7799"/>
                  </a:cubicBezTo>
                  <a:close/>
                </a:path>
              </a:pathLst>
            </a:custGeom>
            <a:solidFill>
              <a:srgbClr val="F5F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35"/>
            <p:cNvSpPr/>
            <p:nvPr/>
          </p:nvSpPr>
          <p:spPr>
            <a:xfrm>
              <a:off x="5683178" y="1615558"/>
              <a:ext cx="46106" cy="39227"/>
            </a:xfrm>
            <a:custGeom>
              <a:avLst/>
              <a:gdLst/>
              <a:ahLst/>
              <a:cxnLst/>
              <a:rect l="l" t="t" r="r" b="b"/>
              <a:pathLst>
                <a:path w="1669" h="1420" extrusionOk="0">
                  <a:moveTo>
                    <a:pt x="305" y="1"/>
                  </a:moveTo>
                  <a:cubicBezTo>
                    <a:pt x="225" y="1"/>
                    <a:pt x="143" y="43"/>
                    <a:pt x="101" y="85"/>
                  </a:cubicBezTo>
                  <a:cubicBezTo>
                    <a:pt x="1" y="185"/>
                    <a:pt x="34" y="352"/>
                    <a:pt x="134" y="418"/>
                  </a:cubicBezTo>
                  <a:lnTo>
                    <a:pt x="1235" y="1386"/>
                  </a:lnTo>
                  <a:cubicBezTo>
                    <a:pt x="1302" y="1419"/>
                    <a:pt x="1368" y="1419"/>
                    <a:pt x="1435" y="1419"/>
                  </a:cubicBezTo>
                  <a:cubicBezTo>
                    <a:pt x="1502" y="1419"/>
                    <a:pt x="1602" y="1386"/>
                    <a:pt x="1602" y="1319"/>
                  </a:cubicBezTo>
                  <a:cubicBezTo>
                    <a:pt x="1669" y="1252"/>
                    <a:pt x="1635" y="1086"/>
                    <a:pt x="1535" y="1019"/>
                  </a:cubicBezTo>
                  <a:lnTo>
                    <a:pt x="434" y="52"/>
                  </a:lnTo>
                  <a:cubicBezTo>
                    <a:pt x="398" y="15"/>
                    <a:pt x="352" y="1"/>
                    <a:pt x="305" y="1"/>
                  </a:cubicBezTo>
                  <a:close/>
                </a:path>
              </a:pathLst>
            </a:custGeom>
            <a:solidFill>
              <a:srgbClr val="F5F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35"/>
            <p:cNvSpPr/>
            <p:nvPr/>
          </p:nvSpPr>
          <p:spPr>
            <a:xfrm>
              <a:off x="5063927" y="1075290"/>
              <a:ext cx="149313" cy="136689"/>
            </a:xfrm>
            <a:custGeom>
              <a:avLst/>
              <a:gdLst/>
              <a:ahLst/>
              <a:cxnLst/>
              <a:rect l="l" t="t" r="r" b="b"/>
              <a:pathLst>
                <a:path w="5405" h="4948" extrusionOk="0">
                  <a:moveTo>
                    <a:pt x="2714" y="0"/>
                  </a:moveTo>
                  <a:cubicBezTo>
                    <a:pt x="2535" y="0"/>
                    <a:pt x="2353" y="20"/>
                    <a:pt x="2169" y="61"/>
                  </a:cubicBezTo>
                  <a:cubicBezTo>
                    <a:pt x="835" y="328"/>
                    <a:pt x="1" y="1662"/>
                    <a:pt x="268" y="2997"/>
                  </a:cubicBezTo>
                  <a:cubicBezTo>
                    <a:pt x="530" y="4163"/>
                    <a:pt x="1583" y="4948"/>
                    <a:pt x="2736" y="4948"/>
                  </a:cubicBezTo>
                  <a:cubicBezTo>
                    <a:pt x="2901" y="4948"/>
                    <a:pt x="3069" y="4932"/>
                    <a:pt x="3236" y="4898"/>
                  </a:cubicBezTo>
                  <a:cubicBezTo>
                    <a:pt x="4571" y="4598"/>
                    <a:pt x="5405" y="3264"/>
                    <a:pt x="5104" y="1929"/>
                  </a:cubicBezTo>
                  <a:cubicBezTo>
                    <a:pt x="4817" y="779"/>
                    <a:pt x="3834" y="0"/>
                    <a:pt x="2714" y="0"/>
                  </a:cubicBezTo>
                  <a:close/>
                </a:path>
              </a:pathLst>
            </a:custGeom>
            <a:solidFill>
              <a:srgbClr val="35CF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35"/>
            <p:cNvSpPr/>
            <p:nvPr/>
          </p:nvSpPr>
          <p:spPr>
            <a:xfrm>
              <a:off x="5142273" y="191833"/>
              <a:ext cx="371390" cy="345672"/>
            </a:xfrm>
            <a:custGeom>
              <a:avLst/>
              <a:gdLst/>
              <a:ahLst/>
              <a:cxnLst/>
              <a:rect l="l" t="t" r="r" b="b"/>
              <a:pathLst>
                <a:path w="13444" h="12513" extrusionOk="0">
                  <a:moveTo>
                    <a:pt x="6759" y="0"/>
                  </a:moveTo>
                  <a:cubicBezTo>
                    <a:pt x="6422" y="0"/>
                    <a:pt x="6081" y="28"/>
                    <a:pt x="5738" y="85"/>
                  </a:cubicBezTo>
                  <a:cubicBezTo>
                    <a:pt x="2335" y="619"/>
                    <a:pt x="0" y="3854"/>
                    <a:pt x="567" y="7257"/>
                  </a:cubicBezTo>
                  <a:cubicBezTo>
                    <a:pt x="1047" y="10316"/>
                    <a:pt x="3684" y="12512"/>
                    <a:pt x="6708" y="12512"/>
                  </a:cubicBezTo>
                  <a:cubicBezTo>
                    <a:pt x="7048" y="12512"/>
                    <a:pt x="7392" y="12484"/>
                    <a:pt x="7739" y="12427"/>
                  </a:cubicBezTo>
                  <a:cubicBezTo>
                    <a:pt x="11141" y="11893"/>
                    <a:pt x="13443" y="8658"/>
                    <a:pt x="12909" y="5255"/>
                  </a:cubicBezTo>
                  <a:cubicBezTo>
                    <a:pt x="12399" y="2196"/>
                    <a:pt x="9759" y="0"/>
                    <a:pt x="6759" y="0"/>
                  </a:cubicBezTo>
                  <a:close/>
                </a:path>
              </a:pathLst>
            </a:custGeom>
            <a:solidFill>
              <a:srgbClr val="A6A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35"/>
            <p:cNvSpPr/>
            <p:nvPr/>
          </p:nvSpPr>
          <p:spPr>
            <a:xfrm>
              <a:off x="5187413" y="223658"/>
              <a:ext cx="281996" cy="281996"/>
            </a:xfrm>
            <a:custGeom>
              <a:avLst/>
              <a:gdLst/>
              <a:ahLst/>
              <a:cxnLst/>
              <a:rect l="l" t="t" r="r" b="b"/>
              <a:pathLst>
                <a:path w="10208" h="10208" extrusionOk="0">
                  <a:moveTo>
                    <a:pt x="5104" y="0"/>
                  </a:moveTo>
                  <a:cubicBezTo>
                    <a:pt x="2302" y="0"/>
                    <a:pt x="1" y="2302"/>
                    <a:pt x="1" y="5104"/>
                  </a:cubicBezTo>
                  <a:cubicBezTo>
                    <a:pt x="1" y="7906"/>
                    <a:pt x="2302" y="10208"/>
                    <a:pt x="5104" y="10208"/>
                  </a:cubicBezTo>
                  <a:cubicBezTo>
                    <a:pt x="7906" y="10208"/>
                    <a:pt x="10208" y="7906"/>
                    <a:pt x="10208" y="5104"/>
                  </a:cubicBezTo>
                  <a:cubicBezTo>
                    <a:pt x="10208" y="2269"/>
                    <a:pt x="7906" y="34"/>
                    <a:pt x="5104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35"/>
            <p:cNvSpPr/>
            <p:nvPr/>
          </p:nvSpPr>
          <p:spPr>
            <a:xfrm>
              <a:off x="5268521" y="262361"/>
              <a:ext cx="124423" cy="207353"/>
            </a:xfrm>
            <a:custGeom>
              <a:avLst/>
              <a:gdLst/>
              <a:ahLst/>
              <a:cxnLst/>
              <a:rect l="l" t="t" r="r" b="b"/>
              <a:pathLst>
                <a:path w="4504" h="7506" extrusionOk="0">
                  <a:moveTo>
                    <a:pt x="1868" y="2002"/>
                  </a:moveTo>
                  <a:lnTo>
                    <a:pt x="1868" y="2969"/>
                  </a:lnTo>
                  <a:cubicBezTo>
                    <a:pt x="1668" y="2869"/>
                    <a:pt x="1601" y="2836"/>
                    <a:pt x="1501" y="2736"/>
                  </a:cubicBezTo>
                  <a:cubicBezTo>
                    <a:pt x="1468" y="2669"/>
                    <a:pt x="1434" y="2569"/>
                    <a:pt x="1434" y="2469"/>
                  </a:cubicBezTo>
                  <a:cubicBezTo>
                    <a:pt x="1434" y="2202"/>
                    <a:pt x="1601" y="2069"/>
                    <a:pt x="1868" y="2002"/>
                  </a:cubicBezTo>
                  <a:close/>
                  <a:moveTo>
                    <a:pt x="2635" y="4637"/>
                  </a:moveTo>
                  <a:cubicBezTo>
                    <a:pt x="2802" y="4670"/>
                    <a:pt x="2935" y="4737"/>
                    <a:pt x="2969" y="4837"/>
                  </a:cubicBezTo>
                  <a:cubicBezTo>
                    <a:pt x="3002" y="4904"/>
                    <a:pt x="3036" y="5004"/>
                    <a:pt x="3036" y="5137"/>
                  </a:cubicBezTo>
                  <a:cubicBezTo>
                    <a:pt x="3036" y="5338"/>
                    <a:pt x="2869" y="5471"/>
                    <a:pt x="2635" y="5538"/>
                  </a:cubicBezTo>
                  <a:lnTo>
                    <a:pt x="2635" y="4637"/>
                  </a:lnTo>
                  <a:close/>
                  <a:moveTo>
                    <a:pt x="1868" y="0"/>
                  </a:moveTo>
                  <a:lnTo>
                    <a:pt x="1868" y="834"/>
                  </a:lnTo>
                  <a:cubicBezTo>
                    <a:pt x="1301" y="868"/>
                    <a:pt x="834" y="1068"/>
                    <a:pt x="500" y="1368"/>
                  </a:cubicBezTo>
                  <a:cubicBezTo>
                    <a:pt x="167" y="1668"/>
                    <a:pt x="0" y="2069"/>
                    <a:pt x="0" y="2536"/>
                  </a:cubicBezTo>
                  <a:cubicBezTo>
                    <a:pt x="0" y="2936"/>
                    <a:pt x="167" y="3336"/>
                    <a:pt x="467" y="3670"/>
                  </a:cubicBezTo>
                  <a:cubicBezTo>
                    <a:pt x="767" y="4003"/>
                    <a:pt x="1168" y="4203"/>
                    <a:pt x="1768" y="4370"/>
                  </a:cubicBezTo>
                  <a:lnTo>
                    <a:pt x="1868" y="4404"/>
                  </a:lnTo>
                  <a:lnTo>
                    <a:pt x="1868" y="5638"/>
                  </a:lnTo>
                  <a:cubicBezTo>
                    <a:pt x="1668" y="5638"/>
                    <a:pt x="1434" y="5571"/>
                    <a:pt x="1134" y="5504"/>
                  </a:cubicBezTo>
                  <a:cubicBezTo>
                    <a:pt x="867" y="5404"/>
                    <a:pt x="634" y="5338"/>
                    <a:pt x="367" y="5204"/>
                  </a:cubicBezTo>
                  <a:lnTo>
                    <a:pt x="0" y="6405"/>
                  </a:lnTo>
                  <a:cubicBezTo>
                    <a:pt x="534" y="6672"/>
                    <a:pt x="1168" y="6772"/>
                    <a:pt x="1868" y="6839"/>
                  </a:cubicBezTo>
                  <a:lnTo>
                    <a:pt x="1968" y="6839"/>
                  </a:lnTo>
                  <a:lnTo>
                    <a:pt x="1968" y="7506"/>
                  </a:lnTo>
                  <a:lnTo>
                    <a:pt x="2702" y="7506"/>
                  </a:lnTo>
                  <a:lnTo>
                    <a:pt x="2702" y="6839"/>
                  </a:lnTo>
                  <a:cubicBezTo>
                    <a:pt x="3302" y="6739"/>
                    <a:pt x="3703" y="6538"/>
                    <a:pt x="4036" y="6238"/>
                  </a:cubicBezTo>
                  <a:cubicBezTo>
                    <a:pt x="4336" y="5971"/>
                    <a:pt x="4503" y="5538"/>
                    <a:pt x="4503" y="5037"/>
                  </a:cubicBezTo>
                  <a:cubicBezTo>
                    <a:pt x="4503" y="4570"/>
                    <a:pt x="4336" y="4237"/>
                    <a:pt x="4036" y="3903"/>
                  </a:cubicBezTo>
                  <a:cubicBezTo>
                    <a:pt x="3703" y="3603"/>
                    <a:pt x="3302" y="3370"/>
                    <a:pt x="2769" y="3236"/>
                  </a:cubicBezTo>
                  <a:lnTo>
                    <a:pt x="2635" y="3203"/>
                  </a:lnTo>
                  <a:lnTo>
                    <a:pt x="2635" y="2035"/>
                  </a:lnTo>
                  <a:cubicBezTo>
                    <a:pt x="3136" y="2069"/>
                    <a:pt x="3503" y="2202"/>
                    <a:pt x="3803" y="2402"/>
                  </a:cubicBezTo>
                  <a:lnTo>
                    <a:pt x="4270" y="1235"/>
                  </a:lnTo>
                  <a:cubicBezTo>
                    <a:pt x="3703" y="1035"/>
                    <a:pt x="3169" y="868"/>
                    <a:pt x="2635" y="834"/>
                  </a:cubicBezTo>
                  <a:lnTo>
                    <a:pt x="2635" y="0"/>
                  </a:lnTo>
                  <a:close/>
                </a:path>
              </a:pathLst>
            </a:custGeom>
            <a:solidFill>
              <a:srgbClr val="F5F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35"/>
            <p:cNvSpPr/>
            <p:nvPr/>
          </p:nvSpPr>
          <p:spPr>
            <a:xfrm>
              <a:off x="8027147" y="568072"/>
              <a:ext cx="69145" cy="69145"/>
            </a:xfrm>
            <a:custGeom>
              <a:avLst/>
              <a:gdLst/>
              <a:ahLst/>
              <a:cxnLst/>
              <a:rect l="l" t="t" r="r" b="b"/>
              <a:pathLst>
                <a:path w="2503" h="2503" extrusionOk="0">
                  <a:moveTo>
                    <a:pt x="1234" y="1"/>
                  </a:moveTo>
                  <a:cubicBezTo>
                    <a:pt x="534" y="1"/>
                    <a:pt x="0" y="535"/>
                    <a:pt x="0" y="1268"/>
                  </a:cubicBezTo>
                  <a:cubicBezTo>
                    <a:pt x="0" y="1969"/>
                    <a:pt x="534" y="2503"/>
                    <a:pt x="1234" y="2503"/>
                  </a:cubicBezTo>
                  <a:cubicBezTo>
                    <a:pt x="1968" y="2503"/>
                    <a:pt x="2502" y="1969"/>
                    <a:pt x="2502" y="1268"/>
                  </a:cubicBezTo>
                  <a:cubicBezTo>
                    <a:pt x="2502" y="601"/>
                    <a:pt x="1902" y="1"/>
                    <a:pt x="1234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35"/>
            <p:cNvSpPr/>
            <p:nvPr/>
          </p:nvSpPr>
          <p:spPr>
            <a:xfrm>
              <a:off x="8018859" y="559785"/>
              <a:ext cx="85720" cy="85720"/>
            </a:xfrm>
            <a:custGeom>
              <a:avLst/>
              <a:gdLst/>
              <a:ahLst/>
              <a:cxnLst/>
              <a:rect l="l" t="t" r="r" b="b"/>
              <a:pathLst>
                <a:path w="3103" h="3103" extrusionOk="0">
                  <a:moveTo>
                    <a:pt x="1534" y="601"/>
                  </a:moveTo>
                  <a:cubicBezTo>
                    <a:pt x="2035" y="601"/>
                    <a:pt x="2502" y="1001"/>
                    <a:pt x="2502" y="1568"/>
                  </a:cubicBezTo>
                  <a:cubicBezTo>
                    <a:pt x="2502" y="2102"/>
                    <a:pt x="2102" y="2502"/>
                    <a:pt x="1534" y="2502"/>
                  </a:cubicBezTo>
                  <a:cubicBezTo>
                    <a:pt x="1001" y="2502"/>
                    <a:pt x="600" y="2102"/>
                    <a:pt x="600" y="1568"/>
                  </a:cubicBezTo>
                  <a:cubicBezTo>
                    <a:pt x="600" y="1001"/>
                    <a:pt x="1001" y="601"/>
                    <a:pt x="1534" y="601"/>
                  </a:cubicBezTo>
                  <a:close/>
                  <a:moveTo>
                    <a:pt x="1534" y="1"/>
                  </a:moveTo>
                  <a:cubicBezTo>
                    <a:pt x="701" y="1"/>
                    <a:pt x="0" y="734"/>
                    <a:pt x="0" y="1568"/>
                  </a:cubicBezTo>
                  <a:cubicBezTo>
                    <a:pt x="0" y="2402"/>
                    <a:pt x="701" y="3103"/>
                    <a:pt x="1534" y="3103"/>
                  </a:cubicBezTo>
                  <a:cubicBezTo>
                    <a:pt x="2368" y="3103"/>
                    <a:pt x="3036" y="2436"/>
                    <a:pt x="3102" y="1568"/>
                  </a:cubicBezTo>
                  <a:cubicBezTo>
                    <a:pt x="3102" y="734"/>
                    <a:pt x="2368" y="1"/>
                    <a:pt x="15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35"/>
            <p:cNvSpPr/>
            <p:nvPr/>
          </p:nvSpPr>
          <p:spPr>
            <a:xfrm>
              <a:off x="7860345" y="738548"/>
              <a:ext cx="84809" cy="85748"/>
            </a:xfrm>
            <a:custGeom>
              <a:avLst/>
              <a:gdLst/>
              <a:ahLst/>
              <a:cxnLst/>
              <a:rect l="l" t="t" r="r" b="b"/>
              <a:pathLst>
                <a:path w="3070" h="3104" extrusionOk="0">
                  <a:moveTo>
                    <a:pt x="1535" y="601"/>
                  </a:moveTo>
                  <a:cubicBezTo>
                    <a:pt x="2069" y="601"/>
                    <a:pt x="2536" y="1035"/>
                    <a:pt x="2502" y="1535"/>
                  </a:cubicBezTo>
                  <a:cubicBezTo>
                    <a:pt x="2502" y="2069"/>
                    <a:pt x="2069" y="2503"/>
                    <a:pt x="1535" y="2503"/>
                  </a:cubicBezTo>
                  <a:cubicBezTo>
                    <a:pt x="1001" y="2503"/>
                    <a:pt x="568" y="2069"/>
                    <a:pt x="568" y="1535"/>
                  </a:cubicBezTo>
                  <a:cubicBezTo>
                    <a:pt x="568" y="1002"/>
                    <a:pt x="1001" y="601"/>
                    <a:pt x="1535" y="601"/>
                  </a:cubicBezTo>
                  <a:close/>
                  <a:moveTo>
                    <a:pt x="1535" y="1"/>
                  </a:moveTo>
                  <a:cubicBezTo>
                    <a:pt x="701" y="1"/>
                    <a:pt x="1" y="701"/>
                    <a:pt x="1" y="1535"/>
                  </a:cubicBezTo>
                  <a:cubicBezTo>
                    <a:pt x="1" y="2369"/>
                    <a:pt x="701" y="3103"/>
                    <a:pt x="1535" y="3103"/>
                  </a:cubicBezTo>
                  <a:cubicBezTo>
                    <a:pt x="2402" y="3103"/>
                    <a:pt x="3069" y="2369"/>
                    <a:pt x="3069" y="1535"/>
                  </a:cubicBezTo>
                  <a:cubicBezTo>
                    <a:pt x="3069" y="701"/>
                    <a:pt x="2369" y="1"/>
                    <a:pt x="15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35"/>
            <p:cNvSpPr/>
            <p:nvPr/>
          </p:nvSpPr>
          <p:spPr>
            <a:xfrm>
              <a:off x="7838245" y="496191"/>
              <a:ext cx="15691" cy="213818"/>
            </a:xfrm>
            <a:custGeom>
              <a:avLst/>
              <a:gdLst/>
              <a:ahLst/>
              <a:cxnLst/>
              <a:rect l="l" t="t" r="r" b="b"/>
              <a:pathLst>
                <a:path w="568" h="7740" extrusionOk="0">
                  <a:moveTo>
                    <a:pt x="300" y="1"/>
                  </a:moveTo>
                  <a:cubicBezTo>
                    <a:pt x="133" y="1"/>
                    <a:pt x="0" y="134"/>
                    <a:pt x="0" y="301"/>
                  </a:cubicBezTo>
                  <a:lnTo>
                    <a:pt x="0" y="7440"/>
                  </a:lnTo>
                  <a:cubicBezTo>
                    <a:pt x="0" y="7606"/>
                    <a:pt x="133" y="7740"/>
                    <a:pt x="300" y="7740"/>
                  </a:cubicBezTo>
                  <a:cubicBezTo>
                    <a:pt x="400" y="7740"/>
                    <a:pt x="534" y="7606"/>
                    <a:pt x="567" y="7440"/>
                  </a:cubicBezTo>
                  <a:lnTo>
                    <a:pt x="567" y="301"/>
                  </a:lnTo>
                  <a:cubicBezTo>
                    <a:pt x="567" y="134"/>
                    <a:pt x="467" y="1"/>
                    <a:pt x="300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35"/>
            <p:cNvSpPr/>
            <p:nvPr/>
          </p:nvSpPr>
          <p:spPr>
            <a:xfrm>
              <a:off x="7738710" y="594814"/>
              <a:ext cx="213818" cy="15691"/>
            </a:xfrm>
            <a:custGeom>
              <a:avLst/>
              <a:gdLst/>
              <a:ahLst/>
              <a:cxnLst/>
              <a:rect l="l" t="t" r="r" b="b"/>
              <a:pathLst>
                <a:path w="7740" h="568" extrusionOk="0">
                  <a:moveTo>
                    <a:pt x="301" y="0"/>
                  </a:moveTo>
                  <a:cubicBezTo>
                    <a:pt x="134" y="0"/>
                    <a:pt x="0" y="134"/>
                    <a:pt x="0" y="300"/>
                  </a:cubicBezTo>
                  <a:cubicBezTo>
                    <a:pt x="0" y="467"/>
                    <a:pt x="134" y="567"/>
                    <a:pt x="301" y="567"/>
                  </a:cubicBezTo>
                  <a:lnTo>
                    <a:pt x="7439" y="567"/>
                  </a:lnTo>
                  <a:cubicBezTo>
                    <a:pt x="7606" y="567"/>
                    <a:pt x="7739" y="467"/>
                    <a:pt x="7739" y="300"/>
                  </a:cubicBezTo>
                  <a:cubicBezTo>
                    <a:pt x="7739" y="100"/>
                    <a:pt x="7606" y="0"/>
                    <a:pt x="74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35"/>
            <p:cNvSpPr/>
            <p:nvPr/>
          </p:nvSpPr>
          <p:spPr>
            <a:xfrm>
              <a:off x="8411416" y="707221"/>
              <a:ext cx="548301" cy="548329"/>
            </a:xfrm>
            <a:custGeom>
              <a:avLst/>
              <a:gdLst/>
              <a:ahLst/>
              <a:cxnLst/>
              <a:rect l="l" t="t" r="r" b="b"/>
              <a:pathLst>
                <a:path w="19848" h="19849" extrusionOk="0">
                  <a:moveTo>
                    <a:pt x="9640" y="935"/>
                  </a:moveTo>
                  <a:lnTo>
                    <a:pt x="9640" y="3803"/>
                  </a:lnTo>
                  <a:cubicBezTo>
                    <a:pt x="8907" y="3803"/>
                    <a:pt x="8173" y="3803"/>
                    <a:pt x="7506" y="3837"/>
                  </a:cubicBezTo>
                  <a:cubicBezTo>
                    <a:pt x="8306" y="2469"/>
                    <a:pt x="9140" y="1468"/>
                    <a:pt x="9640" y="935"/>
                  </a:cubicBezTo>
                  <a:close/>
                  <a:moveTo>
                    <a:pt x="10241" y="801"/>
                  </a:moveTo>
                  <a:cubicBezTo>
                    <a:pt x="10741" y="1302"/>
                    <a:pt x="11742" y="2436"/>
                    <a:pt x="12643" y="4004"/>
                  </a:cubicBezTo>
                  <a:cubicBezTo>
                    <a:pt x="11809" y="3937"/>
                    <a:pt x="11008" y="3837"/>
                    <a:pt x="10241" y="3837"/>
                  </a:cubicBezTo>
                  <a:lnTo>
                    <a:pt x="10241" y="801"/>
                  </a:lnTo>
                  <a:close/>
                  <a:moveTo>
                    <a:pt x="9073" y="768"/>
                  </a:moveTo>
                  <a:lnTo>
                    <a:pt x="9073" y="768"/>
                  </a:lnTo>
                  <a:cubicBezTo>
                    <a:pt x="8440" y="1435"/>
                    <a:pt x="7572" y="2503"/>
                    <a:pt x="6805" y="3937"/>
                  </a:cubicBezTo>
                  <a:cubicBezTo>
                    <a:pt x="5771" y="4004"/>
                    <a:pt x="4837" y="4170"/>
                    <a:pt x="4003" y="4337"/>
                  </a:cubicBezTo>
                  <a:cubicBezTo>
                    <a:pt x="5237" y="2636"/>
                    <a:pt x="6972" y="1402"/>
                    <a:pt x="9073" y="768"/>
                  </a:cubicBezTo>
                  <a:close/>
                  <a:moveTo>
                    <a:pt x="10975" y="768"/>
                  </a:moveTo>
                  <a:lnTo>
                    <a:pt x="10975" y="768"/>
                  </a:lnTo>
                  <a:cubicBezTo>
                    <a:pt x="13176" y="1402"/>
                    <a:pt x="15011" y="2803"/>
                    <a:pt x="16245" y="4637"/>
                  </a:cubicBezTo>
                  <a:cubicBezTo>
                    <a:pt x="15244" y="4437"/>
                    <a:pt x="14277" y="4237"/>
                    <a:pt x="13310" y="4104"/>
                  </a:cubicBezTo>
                  <a:cubicBezTo>
                    <a:pt x="12509" y="2603"/>
                    <a:pt x="11608" y="1468"/>
                    <a:pt x="10975" y="768"/>
                  </a:cubicBezTo>
                  <a:close/>
                  <a:moveTo>
                    <a:pt x="6805" y="1102"/>
                  </a:moveTo>
                  <a:lnTo>
                    <a:pt x="6805" y="1102"/>
                  </a:lnTo>
                  <a:cubicBezTo>
                    <a:pt x="5337" y="1935"/>
                    <a:pt x="4103" y="3103"/>
                    <a:pt x="3169" y="4571"/>
                  </a:cubicBezTo>
                  <a:cubicBezTo>
                    <a:pt x="2769" y="4671"/>
                    <a:pt x="2402" y="4771"/>
                    <a:pt x="2002" y="4871"/>
                  </a:cubicBezTo>
                  <a:cubicBezTo>
                    <a:pt x="3169" y="3136"/>
                    <a:pt x="4837" y="1802"/>
                    <a:pt x="6805" y="1102"/>
                  </a:cubicBezTo>
                  <a:close/>
                  <a:moveTo>
                    <a:pt x="13543" y="1302"/>
                  </a:moveTo>
                  <a:lnTo>
                    <a:pt x="13543" y="1302"/>
                  </a:lnTo>
                  <a:cubicBezTo>
                    <a:pt x="15411" y="2069"/>
                    <a:pt x="16946" y="3437"/>
                    <a:pt x="17980" y="5138"/>
                  </a:cubicBezTo>
                  <a:cubicBezTo>
                    <a:pt x="17646" y="5038"/>
                    <a:pt x="17346" y="4971"/>
                    <a:pt x="17012" y="4871"/>
                  </a:cubicBezTo>
                  <a:cubicBezTo>
                    <a:pt x="16178" y="3437"/>
                    <a:pt x="14978" y="2169"/>
                    <a:pt x="13543" y="1302"/>
                  </a:cubicBezTo>
                  <a:close/>
                  <a:moveTo>
                    <a:pt x="6505" y="4471"/>
                  </a:moveTo>
                  <a:lnTo>
                    <a:pt x="6505" y="4471"/>
                  </a:lnTo>
                  <a:cubicBezTo>
                    <a:pt x="5838" y="5838"/>
                    <a:pt x="5337" y="7506"/>
                    <a:pt x="5271" y="9341"/>
                  </a:cubicBezTo>
                  <a:lnTo>
                    <a:pt x="5271" y="9574"/>
                  </a:lnTo>
                  <a:lnTo>
                    <a:pt x="2268" y="9574"/>
                  </a:lnTo>
                  <a:cubicBezTo>
                    <a:pt x="2302" y="7906"/>
                    <a:pt x="2802" y="6339"/>
                    <a:pt x="3603" y="4971"/>
                  </a:cubicBezTo>
                  <a:cubicBezTo>
                    <a:pt x="4103" y="4871"/>
                    <a:pt x="4737" y="4771"/>
                    <a:pt x="5337" y="4637"/>
                  </a:cubicBezTo>
                  <a:cubicBezTo>
                    <a:pt x="5738" y="4604"/>
                    <a:pt x="6105" y="4504"/>
                    <a:pt x="6505" y="4471"/>
                  </a:cubicBezTo>
                  <a:close/>
                  <a:moveTo>
                    <a:pt x="2802" y="5238"/>
                  </a:moveTo>
                  <a:cubicBezTo>
                    <a:pt x="2135" y="6539"/>
                    <a:pt x="1735" y="8006"/>
                    <a:pt x="1668" y="9608"/>
                  </a:cubicBezTo>
                  <a:lnTo>
                    <a:pt x="567" y="9608"/>
                  </a:lnTo>
                  <a:cubicBezTo>
                    <a:pt x="601" y="8173"/>
                    <a:pt x="968" y="6806"/>
                    <a:pt x="1601" y="5638"/>
                  </a:cubicBezTo>
                  <a:cubicBezTo>
                    <a:pt x="1935" y="5505"/>
                    <a:pt x="2335" y="5405"/>
                    <a:pt x="2802" y="5238"/>
                  </a:cubicBezTo>
                  <a:close/>
                  <a:moveTo>
                    <a:pt x="8888" y="4376"/>
                  </a:moveTo>
                  <a:cubicBezTo>
                    <a:pt x="9135" y="4376"/>
                    <a:pt x="9386" y="4384"/>
                    <a:pt x="9640" y="4404"/>
                  </a:cubicBezTo>
                  <a:lnTo>
                    <a:pt x="9640" y="9608"/>
                  </a:lnTo>
                  <a:lnTo>
                    <a:pt x="5804" y="9608"/>
                  </a:lnTo>
                  <a:lnTo>
                    <a:pt x="5804" y="9441"/>
                  </a:lnTo>
                  <a:cubicBezTo>
                    <a:pt x="5904" y="7506"/>
                    <a:pt x="6471" y="5838"/>
                    <a:pt x="7172" y="4471"/>
                  </a:cubicBezTo>
                  <a:cubicBezTo>
                    <a:pt x="7714" y="4423"/>
                    <a:pt x="8290" y="4376"/>
                    <a:pt x="8888" y="4376"/>
                  </a:cubicBezTo>
                  <a:close/>
                  <a:moveTo>
                    <a:pt x="10241" y="4404"/>
                  </a:moveTo>
                  <a:cubicBezTo>
                    <a:pt x="11075" y="4437"/>
                    <a:pt x="11975" y="4504"/>
                    <a:pt x="12943" y="4637"/>
                  </a:cubicBezTo>
                  <a:cubicBezTo>
                    <a:pt x="13610" y="5972"/>
                    <a:pt x="14144" y="7606"/>
                    <a:pt x="14244" y="9441"/>
                  </a:cubicBezTo>
                  <a:lnTo>
                    <a:pt x="14244" y="9608"/>
                  </a:lnTo>
                  <a:lnTo>
                    <a:pt x="10241" y="9608"/>
                  </a:lnTo>
                  <a:lnTo>
                    <a:pt x="10241" y="4404"/>
                  </a:lnTo>
                  <a:close/>
                  <a:moveTo>
                    <a:pt x="13643" y="4737"/>
                  </a:moveTo>
                  <a:cubicBezTo>
                    <a:pt x="14611" y="4871"/>
                    <a:pt x="15611" y="5104"/>
                    <a:pt x="16679" y="5338"/>
                  </a:cubicBezTo>
                  <a:cubicBezTo>
                    <a:pt x="17313" y="6605"/>
                    <a:pt x="17746" y="8073"/>
                    <a:pt x="17813" y="9608"/>
                  </a:cubicBezTo>
                  <a:lnTo>
                    <a:pt x="14811" y="9608"/>
                  </a:lnTo>
                  <a:lnTo>
                    <a:pt x="14811" y="9407"/>
                  </a:lnTo>
                  <a:cubicBezTo>
                    <a:pt x="14744" y="7640"/>
                    <a:pt x="14277" y="6072"/>
                    <a:pt x="13643" y="4737"/>
                  </a:cubicBezTo>
                  <a:close/>
                  <a:moveTo>
                    <a:pt x="17346" y="5571"/>
                  </a:moveTo>
                  <a:lnTo>
                    <a:pt x="17346" y="5571"/>
                  </a:lnTo>
                  <a:cubicBezTo>
                    <a:pt x="17679" y="5638"/>
                    <a:pt x="18013" y="5772"/>
                    <a:pt x="18347" y="5838"/>
                  </a:cubicBezTo>
                  <a:cubicBezTo>
                    <a:pt x="18914" y="6972"/>
                    <a:pt x="19247" y="8273"/>
                    <a:pt x="19314" y="9608"/>
                  </a:cubicBezTo>
                  <a:lnTo>
                    <a:pt x="18347" y="9608"/>
                  </a:lnTo>
                  <a:cubicBezTo>
                    <a:pt x="18313" y="8140"/>
                    <a:pt x="17946" y="6806"/>
                    <a:pt x="17346" y="5571"/>
                  </a:cubicBezTo>
                  <a:close/>
                  <a:moveTo>
                    <a:pt x="1668" y="10108"/>
                  </a:moveTo>
                  <a:lnTo>
                    <a:pt x="1668" y="10141"/>
                  </a:lnTo>
                  <a:cubicBezTo>
                    <a:pt x="1735" y="11843"/>
                    <a:pt x="2168" y="13477"/>
                    <a:pt x="2969" y="14911"/>
                  </a:cubicBezTo>
                  <a:cubicBezTo>
                    <a:pt x="2602" y="14811"/>
                    <a:pt x="2235" y="14678"/>
                    <a:pt x="1801" y="14578"/>
                  </a:cubicBezTo>
                  <a:cubicBezTo>
                    <a:pt x="1068" y="13210"/>
                    <a:pt x="601" y="11742"/>
                    <a:pt x="567" y="10108"/>
                  </a:cubicBezTo>
                  <a:close/>
                  <a:moveTo>
                    <a:pt x="19314" y="10141"/>
                  </a:moveTo>
                  <a:cubicBezTo>
                    <a:pt x="19281" y="11843"/>
                    <a:pt x="18780" y="13444"/>
                    <a:pt x="17946" y="14811"/>
                  </a:cubicBezTo>
                  <a:cubicBezTo>
                    <a:pt x="17646" y="14911"/>
                    <a:pt x="17313" y="15012"/>
                    <a:pt x="16946" y="15112"/>
                  </a:cubicBezTo>
                  <a:cubicBezTo>
                    <a:pt x="17813" y="13677"/>
                    <a:pt x="18313" y="11976"/>
                    <a:pt x="18347" y="10141"/>
                  </a:cubicBezTo>
                  <a:close/>
                  <a:moveTo>
                    <a:pt x="5237" y="10141"/>
                  </a:moveTo>
                  <a:cubicBezTo>
                    <a:pt x="5271" y="12009"/>
                    <a:pt x="5771" y="13844"/>
                    <a:pt x="6738" y="15679"/>
                  </a:cubicBezTo>
                  <a:cubicBezTo>
                    <a:pt x="5771" y="15579"/>
                    <a:pt x="4770" y="15345"/>
                    <a:pt x="3736" y="15112"/>
                  </a:cubicBezTo>
                  <a:cubicBezTo>
                    <a:pt x="2802" y="13677"/>
                    <a:pt x="2268" y="11976"/>
                    <a:pt x="2235" y="10141"/>
                  </a:cubicBezTo>
                  <a:close/>
                  <a:moveTo>
                    <a:pt x="17813" y="10141"/>
                  </a:moveTo>
                  <a:cubicBezTo>
                    <a:pt x="17780" y="12076"/>
                    <a:pt x="17179" y="13844"/>
                    <a:pt x="16145" y="15345"/>
                  </a:cubicBezTo>
                  <a:cubicBezTo>
                    <a:pt x="15645" y="15479"/>
                    <a:pt x="15111" y="15612"/>
                    <a:pt x="14511" y="15679"/>
                  </a:cubicBezTo>
                  <a:cubicBezTo>
                    <a:pt x="14110" y="15779"/>
                    <a:pt x="13677" y="15812"/>
                    <a:pt x="13243" y="15845"/>
                  </a:cubicBezTo>
                  <a:cubicBezTo>
                    <a:pt x="14244" y="13977"/>
                    <a:pt x="14777" y="12109"/>
                    <a:pt x="14811" y="10141"/>
                  </a:cubicBezTo>
                  <a:close/>
                  <a:moveTo>
                    <a:pt x="9640" y="10141"/>
                  </a:moveTo>
                  <a:lnTo>
                    <a:pt x="9640" y="15946"/>
                  </a:lnTo>
                  <a:cubicBezTo>
                    <a:pt x="8940" y="15912"/>
                    <a:pt x="8173" y="15845"/>
                    <a:pt x="7439" y="15779"/>
                  </a:cubicBezTo>
                  <a:cubicBezTo>
                    <a:pt x="6405" y="13944"/>
                    <a:pt x="5838" y="12076"/>
                    <a:pt x="5804" y="10141"/>
                  </a:cubicBezTo>
                  <a:close/>
                  <a:moveTo>
                    <a:pt x="14244" y="10141"/>
                  </a:moveTo>
                  <a:cubicBezTo>
                    <a:pt x="14177" y="12109"/>
                    <a:pt x="13610" y="14011"/>
                    <a:pt x="12509" y="15912"/>
                  </a:cubicBezTo>
                  <a:cubicBezTo>
                    <a:pt x="11809" y="15979"/>
                    <a:pt x="11075" y="15979"/>
                    <a:pt x="10241" y="15979"/>
                  </a:cubicBezTo>
                  <a:lnTo>
                    <a:pt x="10241" y="10141"/>
                  </a:lnTo>
                  <a:close/>
                  <a:moveTo>
                    <a:pt x="17446" y="15612"/>
                  </a:moveTo>
                  <a:cubicBezTo>
                    <a:pt x="16445" y="16913"/>
                    <a:pt x="15111" y="17947"/>
                    <a:pt x="13577" y="18614"/>
                  </a:cubicBezTo>
                  <a:cubicBezTo>
                    <a:pt x="14744" y="17914"/>
                    <a:pt x="15745" y="16946"/>
                    <a:pt x="16512" y="15845"/>
                  </a:cubicBezTo>
                  <a:cubicBezTo>
                    <a:pt x="16846" y="15779"/>
                    <a:pt x="17146" y="15679"/>
                    <a:pt x="17446" y="15612"/>
                  </a:cubicBezTo>
                  <a:close/>
                  <a:moveTo>
                    <a:pt x="2268" y="15312"/>
                  </a:moveTo>
                  <a:lnTo>
                    <a:pt x="2268" y="15312"/>
                  </a:lnTo>
                  <a:cubicBezTo>
                    <a:pt x="2635" y="15445"/>
                    <a:pt x="3002" y="15512"/>
                    <a:pt x="3403" y="15612"/>
                  </a:cubicBezTo>
                  <a:cubicBezTo>
                    <a:pt x="4270" y="16913"/>
                    <a:pt x="5437" y="18014"/>
                    <a:pt x="6805" y="18781"/>
                  </a:cubicBezTo>
                  <a:cubicBezTo>
                    <a:pt x="4970" y="18147"/>
                    <a:pt x="3336" y="16913"/>
                    <a:pt x="2268" y="15312"/>
                  </a:cubicBezTo>
                  <a:close/>
                  <a:moveTo>
                    <a:pt x="7772" y="16413"/>
                  </a:moveTo>
                  <a:lnTo>
                    <a:pt x="7772" y="16413"/>
                  </a:lnTo>
                  <a:cubicBezTo>
                    <a:pt x="8440" y="16446"/>
                    <a:pt x="9073" y="16479"/>
                    <a:pt x="9640" y="16513"/>
                  </a:cubicBezTo>
                  <a:lnTo>
                    <a:pt x="9640" y="18914"/>
                  </a:lnTo>
                  <a:cubicBezTo>
                    <a:pt x="8940" y="18080"/>
                    <a:pt x="8306" y="17246"/>
                    <a:pt x="7772" y="16413"/>
                  </a:cubicBezTo>
                  <a:close/>
                  <a:moveTo>
                    <a:pt x="12176" y="16479"/>
                  </a:moveTo>
                  <a:lnTo>
                    <a:pt x="12176" y="16479"/>
                  </a:lnTo>
                  <a:cubicBezTo>
                    <a:pt x="11642" y="17347"/>
                    <a:pt x="10975" y="18247"/>
                    <a:pt x="10241" y="19081"/>
                  </a:cubicBezTo>
                  <a:lnTo>
                    <a:pt x="10241" y="16513"/>
                  </a:lnTo>
                  <a:lnTo>
                    <a:pt x="10608" y="16513"/>
                  </a:lnTo>
                  <a:cubicBezTo>
                    <a:pt x="11141" y="16513"/>
                    <a:pt x="11675" y="16513"/>
                    <a:pt x="12176" y="16479"/>
                  </a:cubicBezTo>
                  <a:close/>
                  <a:moveTo>
                    <a:pt x="4237" y="15812"/>
                  </a:moveTo>
                  <a:cubicBezTo>
                    <a:pt x="5237" y="16012"/>
                    <a:pt x="6171" y="16179"/>
                    <a:pt x="7105" y="16312"/>
                  </a:cubicBezTo>
                  <a:cubicBezTo>
                    <a:pt x="7639" y="17280"/>
                    <a:pt x="8339" y="18247"/>
                    <a:pt x="9140" y="19148"/>
                  </a:cubicBezTo>
                  <a:cubicBezTo>
                    <a:pt x="7139" y="18614"/>
                    <a:pt x="5437" y="17413"/>
                    <a:pt x="4237" y="15812"/>
                  </a:cubicBezTo>
                  <a:close/>
                  <a:moveTo>
                    <a:pt x="15645" y="16012"/>
                  </a:moveTo>
                  <a:lnTo>
                    <a:pt x="15645" y="16012"/>
                  </a:lnTo>
                  <a:cubicBezTo>
                    <a:pt x="14444" y="17480"/>
                    <a:pt x="12809" y="18614"/>
                    <a:pt x="10908" y="19148"/>
                  </a:cubicBezTo>
                  <a:cubicBezTo>
                    <a:pt x="11675" y="18247"/>
                    <a:pt x="12342" y="17347"/>
                    <a:pt x="12909" y="16446"/>
                  </a:cubicBezTo>
                  <a:cubicBezTo>
                    <a:pt x="13943" y="16346"/>
                    <a:pt x="14844" y="16179"/>
                    <a:pt x="15645" y="16012"/>
                  </a:cubicBezTo>
                  <a:close/>
                  <a:moveTo>
                    <a:pt x="9941" y="1"/>
                  </a:moveTo>
                  <a:cubicBezTo>
                    <a:pt x="4470" y="1"/>
                    <a:pt x="0" y="4471"/>
                    <a:pt x="0" y="9941"/>
                  </a:cubicBezTo>
                  <a:cubicBezTo>
                    <a:pt x="0" y="15412"/>
                    <a:pt x="4470" y="19848"/>
                    <a:pt x="9941" y="19848"/>
                  </a:cubicBezTo>
                  <a:lnTo>
                    <a:pt x="10174" y="19848"/>
                  </a:lnTo>
                  <a:cubicBezTo>
                    <a:pt x="15511" y="19782"/>
                    <a:pt x="19848" y="15345"/>
                    <a:pt x="19848" y="9941"/>
                  </a:cubicBezTo>
                  <a:cubicBezTo>
                    <a:pt x="19848" y="4504"/>
                    <a:pt x="15511" y="134"/>
                    <a:pt x="101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35"/>
            <p:cNvSpPr/>
            <p:nvPr/>
          </p:nvSpPr>
          <p:spPr>
            <a:xfrm>
              <a:off x="6626245" y="1986551"/>
              <a:ext cx="84809" cy="85720"/>
            </a:xfrm>
            <a:custGeom>
              <a:avLst/>
              <a:gdLst/>
              <a:ahLst/>
              <a:cxnLst/>
              <a:rect l="l" t="t" r="r" b="b"/>
              <a:pathLst>
                <a:path w="3070" h="3103" extrusionOk="0">
                  <a:moveTo>
                    <a:pt x="1535" y="601"/>
                  </a:moveTo>
                  <a:cubicBezTo>
                    <a:pt x="2068" y="601"/>
                    <a:pt x="2502" y="1034"/>
                    <a:pt x="2502" y="1568"/>
                  </a:cubicBezTo>
                  <a:cubicBezTo>
                    <a:pt x="2502" y="2102"/>
                    <a:pt x="2068" y="2535"/>
                    <a:pt x="1535" y="2535"/>
                  </a:cubicBezTo>
                  <a:cubicBezTo>
                    <a:pt x="1001" y="2535"/>
                    <a:pt x="567" y="2102"/>
                    <a:pt x="567" y="1568"/>
                  </a:cubicBezTo>
                  <a:cubicBezTo>
                    <a:pt x="567" y="1034"/>
                    <a:pt x="1001" y="601"/>
                    <a:pt x="1535" y="601"/>
                  </a:cubicBezTo>
                  <a:close/>
                  <a:moveTo>
                    <a:pt x="1535" y="0"/>
                  </a:moveTo>
                  <a:cubicBezTo>
                    <a:pt x="701" y="0"/>
                    <a:pt x="0" y="734"/>
                    <a:pt x="0" y="1568"/>
                  </a:cubicBezTo>
                  <a:cubicBezTo>
                    <a:pt x="0" y="2402"/>
                    <a:pt x="701" y="3102"/>
                    <a:pt x="1535" y="3102"/>
                  </a:cubicBezTo>
                  <a:cubicBezTo>
                    <a:pt x="2369" y="3102"/>
                    <a:pt x="3069" y="2402"/>
                    <a:pt x="3069" y="1568"/>
                  </a:cubicBezTo>
                  <a:cubicBezTo>
                    <a:pt x="3069" y="734"/>
                    <a:pt x="2369" y="0"/>
                    <a:pt x="1535" y="0"/>
                  </a:cubicBezTo>
                  <a:close/>
                </a:path>
              </a:pathLst>
            </a:custGeom>
            <a:solidFill>
              <a:srgbClr val="EDDE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34" name="Google Shape;1434;p35"/>
            <p:cNvGrpSpPr/>
            <p:nvPr/>
          </p:nvGrpSpPr>
          <p:grpSpPr>
            <a:xfrm>
              <a:off x="5705149" y="939549"/>
              <a:ext cx="1524702" cy="2219324"/>
              <a:chOff x="5705149" y="939549"/>
              <a:chExt cx="1524702" cy="2219324"/>
            </a:xfrm>
          </p:grpSpPr>
          <p:sp>
            <p:nvSpPr>
              <p:cNvPr id="1435" name="Google Shape;1435;p35"/>
              <p:cNvSpPr/>
              <p:nvPr/>
            </p:nvSpPr>
            <p:spPr>
              <a:xfrm>
                <a:off x="6974568" y="939549"/>
                <a:ext cx="15691" cy="212906"/>
              </a:xfrm>
              <a:custGeom>
                <a:avLst/>
                <a:gdLst/>
                <a:ahLst/>
                <a:cxnLst/>
                <a:rect l="l" t="t" r="r" b="b"/>
                <a:pathLst>
                  <a:path w="568" h="7707" extrusionOk="0">
                    <a:moveTo>
                      <a:pt x="267" y="1"/>
                    </a:moveTo>
                    <a:cubicBezTo>
                      <a:pt x="100" y="1"/>
                      <a:pt x="0" y="101"/>
                      <a:pt x="0" y="268"/>
                    </a:cubicBezTo>
                    <a:lnTo>
                      <a:pt x="0" y="7406"/>
                    </a:lnTo>
                    <a:cubicBezTo>
                      <a:pt x="0" y="7573"/>
                      <a:pt x="100" y="7706"/>
                      <a:pt x="267" y="7706"/>
                    </a:cubicBezTo>
                    <a:cubicBezTo>
                      <a:pt x="400" y="7706"/>
                      <a:pt x="534" y="7573"/>
                      <a:pt x="567" y="7406"/>
                    </a:cubicBezTo>
                    <a:lnTo>
                      <a:pt x="567" y="268"/>
                    </a:lnTo>
                    <a:cubicBezTo>
                      <a:pt x="567" y="101"/>
                      <a:pt x="434" y="1"/>
                      <a:pt x="2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6" name="Google Shape;1436;p35"/>
              <p:cNvSpPr/>
              <p:nvPr/>
            </p:nvSpPr>
            <p:spPr>
              <a:xfrm>
                <a:off x="6875033" y="1037232"/>
                <a:ext cx="212906" cy="15691"/>
              </a:xfrm>
              <a:custGeom>
                <a:avLst/>
                <a:gdLst/>
                <a:ahLst/>
                <a:cxnLst/>
                <a:rect l="l" t="t" r="r" b="b"/>
                <a:pathLst>
                  <a:path w="7707" h="568" extrusionOk="0">
                    <a:moveTo>
                      <a:pt x="301" y="1"/>
                    </a:moveTo>
                    <a:cubicBezTo>
                      <a:pt x="134" y="1"/>
                      <a:pt x="1" y="134"/>
                      <a:pt x="1" y="301"/>
                    </a:cubicBezTo>
                    <a:cubicBezTo>
                      <a:pt x="1" y="468"/>
                      <a:pt x="134" y="568"/>
                      <a:pt x="301" y="568"/>
                    </a:cubicBezTo>
                    <a:lnTo>
                      <a:pt x="7439" y="568"/>
                    </a:lnTo>
                    <a:cubicBezTo>
                      <a:pt x="7606" y="568"/>
                      <a:pt x="7706" y="468"/>
                      <a:pt x="7706" y="301"/>
                    </a:cubicBezTo>
                    <a:cubicBezTo>
                      <a:pt x="7706" y="101"/>
                      <a:pt x="7606" y="1"/>
                      <a:pt x="74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7" name="Google Shape;1437;p35"/>
              <p:cNvSpPr/>
              <p:nvPr/>
            </p:nvSpPr>
            <p:spPr>
              <a:xfrm>
                <a:off x="7074406" y="1181381"/>
                <a:ext cx="155446" cy="160916"/>
              </a:xfrm>
              <a:custGeom>
                <a:avLst/>
                <a:gdLst/>
                <a:ahLst/>
                <a:cxnLst/>
                <a:rect l="l" t="t" r="r" b="b"/>
                <a:pathLst>
                  <a:path w="5627" h="5825" extrusionOk="0">
                    <a:moveTo>
                      <a:pt x="673" y="0"/>
                    </a:moveTo>
                    <a:cubicBezTo>
                      <a:pt x="305" y="0"/>
                      <a:pt x="1" y="343"/>
                      <a:pt x="55" y="754"/>
                    </a:cubicBezTo>
                    <a:lnTo>
                      <a:pt x="623" y="5290"/>
                    </a:lnTo>
                    <a:cubicBezTo>
                      <a:pt x="669" y="5613"/>
                      <a:pt x="955" y="5825"/>
                      <a:pt x="1248" y="5825"/>
                    </a:cubicBezTo>
                    <a:cubicBezTo>
                      <a:pt x="1378" y="5825"/>
                      <a:pt x="1510" y="5783"/>
                      <a:pt x="1623" y="5690"/>
                    </a:cubicBezTo>
                    <a:lnTo>
                      <a:pt x="5259" y="2922"/>
                    </a:lnTo>
                    <a:cubicBezTo>
                      <a:pt x="5626" y="2622"/>
                      <a:pt x="5526" y="2021"/>
                      <a:pt x="5126" y="1821"/>
                    </a:cubicBezTo>
                    <a:lnTo>
                      <a:pt x="923" y="53"/>
                    </a:lnTo>
                    <a:cubicBezTo>
                      <a:pt x="839" y="17"/>
                      <a:pt x="754" y="0"/>
                      <a:pt x="6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8" name="Google Shape;1438;p35"/>
              <p:cNvSpPr/>
              <p:nvPr/>
            </p:nvSpPr>
            <p:spPr>
              <a:xfrm>
                <a:off x="6875951" y="2063018"/>
                <a:ext cx="84809" cy="85748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3104" extrusionOk="0">
                    <a:moveTo>
                      <a:pt x="1535" y="1"/>
                    </a:moveTo>
                    <a:cubicBezTo>
                      <a:pt x="701" y="1"/>
                      <a:pt x="1" y="701"/>
                      <a:pt x="1" y="1535"/>
                    </a:cubicBezTo>
                    <a:cubicBezTo>
                      <a:pt x="1" y="2369"/>
                      <a:pt x="701" y="3103"/>
                      <a:pt x="1535" y="3103"/>
                    </a:cubicBezTo>
                    <a:cubicBezTo>
                      <a:pt x="2369" y="3103"/>
                      <a:pt x="3070" y="2369"/>
                      <a:pt x="3070" y="1535"/>
                    </a:cubicBezTo>
                    <a:cubicBezTo>
                      <a:pt x="3070" y="701"/>
                      <a:pt x="2369" y="1"/>
                      <a:pt x="15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9" name="Google Shape;1439;p35"/>
              <p:cNvSpPr/>
              <p:nvPr/>
            </p:nvSpPr>
            <p:spPr>
              <a:xfrm>
                <a:off x="6752493" y="1717260"/>
                <a:ext cx="175087" cy="191303"/>
              </a:xfrm>
              <a:custGeom>
                <a:avLst/>
                <a:gdLst/>
                <a:ahLst/>
                <a:cxnLst/>
                <a:rect l="l" t="t" r="r" b="b"/>
                <a:pathLst>
                  <a:path w="6338" h="6925" extrusionOk="0">
                    <a:moveTo>
                      <a:pt x="749" y="0"/>
                    </a:moveTo>
                    <a:cubicBezTo>
                      <a:pt x="358" y="0"/>
                      <a:pt x="0" y="307"/>
                      <a:pt x="0" y="708"/>
                    </a:cubicBezTo>
                    <a:lnTo>
                      <a:pt x="0" y="6179"/>
                    </a:lnTo>
                    <a:cubicBezTo>
                      <a:pt x="0" y="6626"/>
                      <a:pt x="351" y="6925"/>
                      <a:pt x="737" y="6925"/>
                    </a:cubicBezTo>
                    <a:cubicBezTo>
                      <a:pt x="870" y="6925"/>
                      <a:pt x="1006" y="6890"/>
                      <a:pt x="1134" y="6813"/>
                    </a:cubicBezTo>
                    <a:lnTo>
                      <a:pt x="5838" y="4111"/>
                    </a:lnTo>
                    <a:cubicBezTo>
                      <a:pt x="6338" y="3811"/>
                      <a:pt x="6338" y="3077"/>
                      <a:pt x="5838" y="2810"/>
                    </a:cubicBezTo>
                    <a:lnTo>
                      <a:pt x="1134" y="108"/>
                    </a:lnTo>
                    <a:cubicBezTo>
                      <a:pt x="1010" y="34"/>
                      <a:pt x="878" y="0"/>
                      <a:pt x="74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0" name="Google Shape;1440;p35"/>
              <p:cNvSpPr/>
              <p:nvPr/>
            </p:nvSpPr>
            <p:spPr>
              <a:xfrm>
                <a:off x="5705149" y="2938618"/>
                <a:ext cx="69145" cy="69118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502" extrusionOk="0">
                    <a:moveTo>
                      <a:pt x="1268" y="0"/>
                    </a:moveTo>
                    <a:cubicBezTo>
                      <a:pt x="534" y="0"/>
                      <a:pt x="1" y="534"/>
                      <a:pt x="1" y="1234"/>
                    </a:cubicBezTo>
                    <a:cubicBezTo>
                      <a:pt x="1" y="1968"/>
                      <a:pt x="534" y="2502"/>
                      <a:pt x="1268" y="2502"/>
                    </a:cubicBezTo>
                    <a:cubicBezTo>
                      <a:pt x="1969" y="2502"/>
                      <a:pt x="2502" y="1968"/>
                      <a:pt x="2502" y="1234"/>
                    </a:cubicBezTo>
                    <a:cubicBezTo>
                      <a:pt x="2502" y="534"/>
                      <a:pt x="1935" y="0"/>
                      <a:pt x="12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1" name="Google Shape;1441;p35"/>
              <p:cNvSpPr/>
              <p:nvPr/>
            </p:nvSpPr>
            <p:spPr>
              <a:xfrm>
                <a:off x="5848912" y="3073153"/>
                <a:ext cx="85720" cy="8572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3103" extrusionOk="0">
                    <a:moveTo>
                      <a:pt x="1568" y="0"/>
                    </a:moveTo>
                    <a:cubicBezTo>
                      <a:pt x="734" y="0"/>
                      <a:pt x="0" y="701"/>
                      <a:pt x="0" y="1535"/>
                    </a:cubicBezTo>
                    <a:cubicBezTo>
                      <a:pt x="0" y="2369"/>
                      <a:pt x="734" y="3102"/>
                      <a:pt x="1568" y="3102"/>
                    </a:cubicBezTo>
                    <a:cubicBezTo>
                      <a:pt x="2402" y="3102"/>
                      <a:pt x="3102" y="2369"/>
                      <a:pt x="3102" y="1535"/>
                    </a:cubicBezTo>
                    <a:cubicBezTo>
                      <a:pt x="3102" y="667"/>
                      <a:pt x="2402" y="0"/>
                      <a:pt x="15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2" name="Google Shape;1442;p35"/>
              <p:cNvSpPr/>
              <p:nvPr/>
            </p:nvSpPr>
            <p:spPr>
              <a:xfrm>
                <a:off x="5823110" y="2758916"/>
                <a:ext cx="200917" cy="171662"/>
              </a:xfrm>
              <a:custGeom>
                <a:avLst/>
                <a:gdLst/>
                <a:ahLst/>
                <a:cxnLst/>
                <a:rect l="l" t="t" r="r" b="b"/>
                <a:pathLst>
                  <a:path w="7273" h="6214" extrusionOk="0">
                    <a:moveTo>
                      <a:pt x="934" y="0"/>
                    </a:moveTo>
                    <a:cubicBezTo>
                      <a:pt x="367" y="0"/>
                      <a:pt x="0" y="634"/>
                      <a:pt x="267" y="1135"/>
                    </a:cubicBezTo>
                    <a:lnTo>
                      <a:pt x="3002" y="5838"/>
                    </a:lnTo>
                    <a:cubicBezTo>
                      <a:pt x="3136" y="6088"/>
                      <a:pt x="3386" y="6213"/>
                      <a:pt x="3636" y="6213"/>
                    </a:cubicBezTo>
                    <a:cubicBezTo>
                      <a:pt x="3886" y="6213"/>
                      <a:pt x="4137" y="6088"/>
                      <a:pt x="4270" y="5838"/>
                    </a:cubicBezTo>
                    <a:lnTo>
                      <a:pt x="7005" y="1135"/>
                    </a:lnTo>
                    <a:cubicBezTo>
                      <a:pt x="7272" y="601"/>
                      <a:pt x="6905" y="0"/>
                      <a:pt x="637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43" name="Google Shape;1443;p35"/>
            <p:cNvSpPr/>
            <p:nvPr/>
          </p:nvSpPr>
          <p:spPr>
            <a:xfrm>
              <a:off x="5553256" y="291837"/>
              <a:ext cx="448796" cy="449735"/>
            </a:xfrm>
            <a:custGeom>
              <a:avLst/>
              <a:gdLst/>
              <a:ahLst/>
              <a:cxnLst/>
              <a:rect l="l" t="t" r="r" b="b"/>
              <a:pathLst>
                <a:path w="16246" h="16280" extrusionOk="0">
                  <a:moveTo>
                    <a:pt x="8106" y="1"/>
                  </a:moveTo>
                  <a:cubicBezTo>
                    <a:pt x="3636" y="1"/>
                    <a:pt x="0" y="3637"/>
                    <a:pt x="0" y="8140"/>
                  </a:cubicBezTo>
                  <a:cubicBezTo>
                    <a:pt x="0" y="12643"/>
                    <a:pt x="3636" y="16279"/>
                    <a:pt x="8106" y="16279"/>
                  </a:cubicBezTo>
                  <a:cubicBezTo>
                    <a:pt x="12609" y="16279"/>
                    <a:pt x="16245" y="12643"/>
                    <a:pt x="16245" y="8140"/>
                  </a:cubicBezTo>
                  <a:cubicBezTo>
                    <a:pt x="16245" y="3637"/>
                    <a:pt x="12609" y="1"/>
                    <a:pt x="81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5"/>
            <p:cNvSpPr/>
            <p:nvPr/>
          </p:nvSpPr>
          <p:spPr>
            <a:xfrm>
              <a:off x="5595633" y="334242"/>
              <a:ext cx="364015" cy="364926"/>
            </a:xfrm>
            <a:custGeom>
              <a:avLst/>
              <a:gdLst/>
              <a:ahLst/>
              <a:cxnLst/>
              <a:rect l="l" t="t" r="r" b="b"/>
              <a:pathLst>
                <a:path w="13177" h="13210" extrusionOk="0">
                  <a:moveTo>
                    <a:pt x="6572" y="0"/>
                  </a:moveTo>
                  <a:cubicBezTo>
                    <a:pt x="2936" y="0"/>
                    <a:pt x="1" y="2969"/>
                    <a:pt x="1" y="6605"/>
                  </a:cubicBezTo>
                  <a:cubicBezTo>
                    <a:pt x="1" y="10241"/>
                    <a:pt x="2936" y="13210"/>
                    <a:pt x="6572" y="13210"/>
                  </a:cubicBezTo>
                  <a:cubicBezTo>
                    <a:pt x="10241" y="13210"/>
                    <a:pt x="13177" y="10241"/>
                    <a:pt x="13177" y="6605"/>
                  </a:cubicBezTo>
                  <a:cubicBezTo>
                    <a:pt x="13177" y="2969"/>
                    <a:pt x="10241" y="0"/>
                    <a:pt x="65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5"/>
            <p:cNvSpPr/>
            <p:nvPr/>
          </p:nvSpPr>
          <p:spPr>
            <a:xfrm>
              <a:off x="8084064" y="4689299"/>
              <a:ext cx="380590" cy="108787"/>
            </a:xfrm>
            <a:custGeom>
              <a:avLst/>
              <a:gdLst/>
              <a:ahLst/>
              <a:cxnLst/>
              <a:rect l="l" t="t" r="r" b="b"/>
              <a:pathLst>
                <a:path w="13777" h="3938" extrusionOk="0">
                  <a:moveTo>
                    <a:pt x="6872" y="1"/>
                  </a:moveTo>
                  <a:cubicBezTo>
                    <a:pt x="3069" y="1"/>
                    <a:pt x="0" y="868"/>
                    <a:pt x="0" y="1969"/>
                  </a:cubicBezTo>
                  <a:cubicBezTo>
                    <a:pt x="0" y="3036"/>
                    <a:pt x="3069" y="3937"/>
                    <a:pt x="6872" y="3937"/>
                  </a:cubicBezTo>
                  <a:cubicBezTo>
                    <a:pt x="10674" y="3937"/>
                    <a:pt x="13777" y="3036"/>
                    <a:pt x="13777" y="1969"/>
                  </a:cubicBezTo>
                  <a:cubicBezTo>
                    <a:pt x="13777" y="868"/>
                    <a:pt x="10674" y="1"/>
                    <a:pt x="6872" y="1"/>
                  </a:cubicBezTo>
                  <a:close/>
                </a:path>
              </a:pathLst>
            </a:custGeom>
            <a:solidFill>
              <a:srgbClr val="373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5"/>
            <p:cNvSpPr/>
            <p:nvPr/>
          </p:nvSpPr>
          <p:spPr>
            <a:xfrm>
              <a:off x="8098789" y="4413792"/>
              <a:ext cx="350202" cy="122572"/>
            </a:xfrm>
            <a:custGeom>
              <a:avLst/>
              <a:gdLst/>
              <a:ahLst/>
              <a:cxnLst/>
              <a:rect l="l" t="t" r="r" b="b"/>
              <a:pathLst>
                <a:path w="12677" h="4437" extrusionOk="0">
                  <a:moveTo>
                    <a:pt x="6339" y="0"/>
                  </a:moveTo>
                  <a:cubicBezTo>
                    <a:pt x="2836" y="0"/>
                    <a:pt x="1" y="1001"/>
                    <a:pt x="1" y="2202"/>
                  </a:cubicBezTo>
                  <a:cubicBezTo>
                    <a:pt x="1" y="3436"/>
                    <a:pt x="2836" y="4437"/>
                    <a:pt x="6339" y="4437"/>
                  </a:cubicBezTo>
                  <a:cubicBezTo>
                    <a:pt x="9841" y="4437"/>
                    <a:pt x="12677" y="3436"/>
                    <a:pt x="12677" y="2202"/>
                  </a:cubicBezTo>
                  <a:cubicBezTo>
                    <a:pt x="12677" y="1001"/>
                    <a:pt x="9841" y="0"/>
                    <a:pt x="6339" y="0"/>
                  </a:cubicBezTo>
                  <a:close/>
                </a:path>
              </a:pathLst>
            </a:custGeom>
            <a:solidFill>
              <a:srgbClr val="090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5"/>
            <p:cNvSpPr/>
            <p:nvPr/>
          </p:nvSpPr>
          <p:spPr>
            <a:xfrm>
              <a:off x="8102490" y="4486585"/>
              <a:ext cx="340975" cy="262658"/>
            </a:xfrm>
            <a:custGeom>
              <a:avLst/>
              <a:gdLst/>
              <a:ahLst/>
              <a:cxnLst/>
              <a:rect l="l" t="t" r="r" b="b"/>
              <a:pathLst>
                <a:path w="12343" h="9508" extrusionOk="0">
                  <a:moveTo>
                    <a:pt x="0" y="0"/>
                  </a:moveTo>
                  <a:lnTo>
                    <a:pt x="1968" y="7205"/>
                  </a:lnTo>
                  <a:cubicBezTo>
                    <a:pt x="2335" y="8606"/>
                    <a:pt x="3603" y="9507"/>
                    <a:pt x="5004" y="9507"/>
                  </a:cubicBezTo>
                  <a:lnTo>
                    <a:pt x="7339" y="9507"/>
                  </a:lnTo>
                  <a:cubicBezTo>
                    <a:pt x="8773" y="9507"/>
                    <a:pt x="10007" y="8540"/>
                    <a:pt x="10374" y="7205"/>
                  </a:cubicBezTo>
                  <a:lnTo>
                    <a:pt x="12342" y="0"/>
                  </a:lnTo>
                  <a:lnTo>
                    <a:pt x="12342" y="0"/>
                  </a:lnTo>
                  <a:cubicBezTo>
                    <a:pt x="11842" y="1034"/>
                    <a:pt x="9307" y="1802"/>
                    <a:pt x="6205" y="1802"/>
                  </a:cubicBezTo>
                  <a:cubicBezTo>
                    <a:pt x="3136" y="1802"/>
                    <a:pt x="534" y="1034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5"/>
            <p:cNvSpPr/>
            <p:nvPr/>
          </p:nvSpPr>
          <p:spPr>
            <a:xfrm>
              <a:off x="8140254" y="4444014"/>
              <a:ext cx="265421" cy="92350"/>
            </a:xfrm>
            <a:custGeom>
              <a:avLst/>
              <a:gdLst/>
              <a:ahLst/>
              <a:cxnLst/>
              <a:rect l="l" t="t" r="r" b="b"/>
              <a:pathLst>
                <a:path w="9608" h="3343" extrusionOk="0">
                  <a:moveTo>
                    <a:pt x="4881" y="1"/>
                  </a:moveTo>
                  <a:cubicBezTo>
                    <a:pt x="2965" y="1"/>
                    <a:pt x="989" y="747"/>
                    <a:pt x="1" y="2542"/>
                  </a:cubicBezTo>
                  <a:cubicBezTo>
                    <a:pt x="1168" y="3042"/>
                    <a:pt x="2903" y="3343"/>
                    <a:pt x="4838" y="3343"/>
                  </a:cubicBezTo>
                  <a:cubicBezTo>
                    <a:pt x="6772" y="3343"/>
                    <a:pt x="8440" y="3042"/>
                    <a:pt x="9608" y="2575"/>
                  </a:cubicBezTo>
                  <a:cubicBezTo>
                    <a:pt x="9474" y="1875"/>
                    <a:pt x="8907" y="1241"/>
                    <a:pt x="8274" y="874"/>
                  </a:cubicBezTo>
                  <a:cubicBezTo>
                    <a:pt x="7363" y="320"/>
                    <a:pt x="6135" y="1"/>
                    <a:pt x="4881" y="1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5"/>
            <p:cNvSpPr/>
            <p:nvPr/>
          </p:nvSpPr>
          <p:spPr>
            <a:xfrm>
              <a:off x="8082213" y="4208287"/>
              <a:ext cx="338213" cy="302273"/>
            </a:xfrm>
            <a:custGeom>
              <a:avLst/>
              <a:gdLst/>
              <a:ahLst/>
              <a:cxnLst/>
              <a:rect l="l" t="t" r="r" b="b"/>
              <a:pathLst>
                <a:path w="12243" h="10942" extrusionOk="0">
                  <a:moveTo>
                    <a:pt x="5905" y="0"/>
                  </a:moveTo>
                  <a:cubicBezTo>
                    <a:pt x="5171" y="0"/>
                    <a:pt x="4737" y="834"/>
                    <a:pt x="4570" y="1602"/>
                  </a:cubicBezTo>
                  <a:cubicBezTo>
                    <a:pt x="4103" y="4237"/>
                    <a:pt x="4937" y="6505"/>
                    <a:pt x="5905" y="8773"/>
                  </a:cubicBezTo>
                  <a:cubicBezTo>
                    <a:pt x="5771" y="8573"/>
                    <a:pt x="5671" y="8406"/>
                    <a:pt x="5538" y="8206"/>
                  </a:cubicBezTo>
                  <a:cubicBezTo>
                    <a:pt x="5071" y="7506"/>
                    <a:pt x="4570" y="6772"/>
                    <a:pt x="4103" y="5905"/>
                  </a:cubicBezTo>
                  <a:cubicBezTo>
                    <a:pt x="3837" y="5371"/>
                    <a:pt x="3536" y="4737"/>
                    <a:pt x="3036" y="4270"/>
                  </a:cubicBezTo>
                  <a:cubicBezTo>
                    <a:pt x="2640" y="3899"/>
                    <a:pt x="2116" y="3693"/>
                    <a:pt x="1640" y="3693"/>
                  </a:cubicBezTo>
                  <a:cubicBezTo>
                    <a:pt x="1474" y="3693"/>
                    <a:pt x="1314" y="3718"/>
                    <a:pt x="1168" y="3770"/>
                  </a:cubicBezTo>
                  <a:cubicBezTo>
                    <a:pt x="334" y="4070"/>
                    <a:pt x="0" y="5104"/>
                    <a:pt x="167" y="5905"/>
                  </a:cubicBezTo>
                  <a:cubicBezTo>
                    <a:pt x="334" y="6772"/>
                    <a:pt x="934" y="7439"/>
                    <a:pt x="1435" y="7939"/>
                  </a:cubicBezTo>
                  <a:cubicBezTo>
                    <a:pt x="2903" y="9374"/>
                    <a:pt x="4737" y="10408"/>
                    <a:pt x="6739" y="10908"/>
                  </a:cubicBezTo>
                  <a:cubicBezTo>
                    <a:pt x="6772" y="10908"/>
                    <a:pt x="6872" y="10942"/>
                    <a:pt x="6939" y="10942"/>
                  </a:cubicBezTo>
                  <a:cubicBezTo>
                    <a:pt x="8106" y="10942"/>
                    <a:pt x="10875" y="9107"/>
                    <a:pt x="11776" y="7506"/>
                  </a:cubicBezTo>
                  <a:cubicBezTo>
                    <a:pt x="12009" y="6939"/>
                    <a:pt x="12243" y="6105"/>
                    <a:pt x="12042" y="5438"/>
                  </a:cubicBezTo>
                  <a:cubicBezTo>
                    <a:pt x="11942" y="5104"/>
                    <a:pt x="11742" y="4871"/>
                    <a:pt x="11442" y="4704"/>
                  </a:cubicBezTo>
                  <a:cubicBezTo>
                    <a:pt x="11270" y="4607"/>
                    <a:pt x="11071" y="4559"/>
                    <a:pt x="10858" y="4559"/>
                  </a:cubicBezTo>
                  <a:cubicBezTo>
                    <a:pt x="10407" y="4559"/>
                    <a:pt x="9893" y="4774"/>
                    <a:pt x="9441" y="5204"/>
                  </a:cubicBezTo>
                  <a:cubicBezTo>
                    <a:pt x="8406" y="6105"/>
                    <a:pt x="7739" y="7372"/>
                    <a:pt x="7272" y="8607"/>
                  </a:cubicBezTo>
                  <a:cubicBezTo>
                    <a:pt x="7573" y="6372"/>
                    <a:pt x="7573" y="4070"/>
                    <a:pt x="7239" y="1768"/>
                  </a:cubicBezTo>
                  <a:cubicBezTo>
                    <a:pt x="7206" y="1368"/>
                    <a:pt x="6905" y="0"/>
                    <a:pt x="59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35"/>
            <p:cNvSpPr/>
            <p:nvPr/>
          </p:nvSpPr>
          <p:spPr>
            <a:xfrm>
              <a:off x="8101551" y="4486585"/>
              <a:ext cx="207381" cy="262658"/>
            </a:xfrm>
            <a:custGeom>
              <a:avLst/>
              <a:gdLst/>
              <a:ahLst/>
              <a:cxnLst/>
              <a:rect l="l" t="t" r="r" b="b"/>
              <a:pathLst>
                <a:path w="7507" h="9508" extrusionOk="0">
                  <a:moveTo>
                    <a:pt x="1" y="0"/>
                  </a:moveTo>
                  <a:lnTo>
                    <a:pt x="1969" y="7205"/>
                  </a:lnTo>
                  <a:cubicBezTo>
                    <a:pt x="2336" y="8606"/>
                    <a:pt x="3570" y="9507"/>
                    <a:pt x="5005" y="9507"/>
                  </a:cubicBezTo>
                  <a:lnTo>
                    <a:pt x="7506" y="9507"/>
                  </a:lnTo>
                  <a:cubicBezTo>
                    <a:pt x="4304" y="7539"/>
                    <a:pt x="3904" y="4037"/>
                    <a:pt x="4071" y="1668"/>
                  </a:cubicBezTo>
                  <a:cubicBezTo>
                    <a:pt x="2002" y="1435"/>
                    <a:pt x="468" y="801"/>
                    <a:pt x="1" y="0"/>
                  </a:cubicBezTo>
                  <a:close/>
                </a:path>
              </a:pathLst>
            </a:custGeom>
            <a:solidFill>
              <a:srgbClr val="9E9E9E">
                <a:alpha val="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35"/>
            <p:cNvSpPr/>
            <p:nvPr/>
          </p:nvSpPr>
          <p:spPr>
            <a:xfrm>
              <a:off x="8462781" y="4195386"/>
              <a:ext cx="511477" cy="176966"/>
            </a:xfrm>
            <a:custGeom>
              <a:avLst/>
              <a:gdLst/>
              <a:ahLst/>
              <a:cxnLst/>
              <a:rect l="l" t="t" r="r" b="b"/>
              <a:pathLst>
                <a:path w="18515" h="6406" extrusionOk="0">
                  <a:moveTo>
                    <a:pt x="9274" y="0"/>
                  </a:moveTo>
                  <a:cubicBezTo>
                    <a:pt x="4137" y="0"/>
                    <a:pt x="1" y="1401"/>
                    <a:pt x="1" y="3203"/>
                  </a:cubicBezTo>
                  <a:cubicBezTo>
                    <a:pt x="1" y="4971"/>
                    <a:pt x="4171" y="6405"/>
                    <a:pt x="9274" y="6405"/>
                  </a:cubicBezTo>
                  <a:cubicBezTo>
                    <a:pt x="14411" y="6405"/>
                    <a:pt x="18514" y="5004"/>
                    <a:pt x="18514" y="3203"/>
                  </a:cubicBezTo>
                  <a:cubicBezTo>
                    <a:pt x="18514" y="1401"/>
                    <a:pt x="14411" y="0"/>
                    <a:pt x="9274" y="0"/>
                  </a:cubicBezTo>
                  <a:close/>
                </a:path>
              </a:pathLst>
            </a:custGeom>
            <a:solidFill>
              <a:srgbClr val="35CF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35"/>
            <p:cNvSpPr/>
            <p:nvPr/>
          </p:nvSpPr>
          <p:spPr>
            <a:xfrm>
              <a:off x="8166996" y="3638019"/>
              <a:ext cx="600844" cy="686398"/>
            </a:xfrm>
            <a:custGeom>
              <a:avLst/>
              <a:gdLst/>
              <a:ahLst/>
              <a:cxnLst/>
              <a:rect l="l" t="t" r="r" b="b"/>
              <a:pathLst>
                <a:path w="21750" h="24847" extrusionOk="0">
                  <a:moveTo>
                    <a:pt x="2257" y="0"/>
                  </a:moveTo>
                  <a:cubicBezTo>
                    <a:pt x="1570" y="0"/>
                    <a:pt x="838" y="433"/>
                    <a:pt x="501" y="1063"/>
                  </a:cubicBezTo>
                  <a:cubicBezTo>
                    <a:pt x="0" y="2030"/>
                    <a:pt x="167" y="3164"/>
                    <a:pt x="467" y="4198"/>
                  </a:cubicBezTo>
                  <a:cubicBezTo>
                    <a:pt x="1168" y="6733"/>
                    <a:pt x="2636" y="9102"/>
                    <a:pt x="4604" y="10870"/>
                  </a:cubicBezTo>
                  <a:cubicBezTo>
                    <a:pt x="3036" y="11037"/>
                    <a:pt x="1935" y="12704"/>
                    <a:pt x="2169" y="14239"/>
                  </a:cubicBezTo>
                  <a:cubicBezTo>
                    <a:pt x="2369" y="15807"/>
                    <a:pt x="3703" y="17041"/>
                    <a:pt x="5171" y="17508"/>
                  </a:cubicBezTo>
                  <a:cubicBezTo>
                    <a:pt x="5716" y="17677"/>
                    <a:pt x="6278" y="17750"/>
                    <a:pt x="6843" y="17750"/>
                  </a:cubicBezTo>
                  <a:cubicBezTo>
                    <a:pt x="7832" y="17750"/>
                    <a:pt x="8827" y="17526"/>
                    <a:pt x="9741" y="17208"/>
                  </a:cubicBezTo>
                  <a:lnTo>
                    <a:pt x="9741" y="17208"/>
                  </a:lnTo>
                  <a:cubicBezTo>
                    <a:pt x="8473" y="18509"/>
                    <a:pt x="9340" y="20877"/>
                    <a:pt x="10875" y="21844"/>
                  </a:cubicBezTo>
                  <a:cubicBezTo>
                    <a:pt x="12476" y="22778"/>
                    <a:pt x="14377" y="22745"/>
                    <a:pt x="16212" y="22845"/>
                  </a:cubicBezTo>
                  <a:cubicBezTo>
                    <a:pt x="18047" y="22945"/>
                    <a:pt x="20048" y="23345"/>
                    <a:pt x="21149" y="24846"/>
                  </a:cubicBezTo>
                  <a:cubicBezTo>
                    <a:pt x="21682" y="21844"/>
                    <a:pt x="21749" y="18775"/>
                    <a:pt x="21382" y="15740"/>
                  </a:cubicBezTo>
                  <a:cubicBezTo>
                    <a:pt x="21282" y="14572"/>
                    <a:pt x="21015" y="13272"/>
                    <a:pt x="20148" y="12438"/>
                  </a:cubicBezTo>
                  <a:cubicBezTo>
                    <a:pt x="19735" y="12024"/>
                    <a:pt x="19117" y="11800"/>
                    <a:pt x="18526" y="11800"/>
                  </a:cubicBezTo>
                  <a:cubicBezTo>
                    <a:pt x="17923" y="11800"/>
                    <a:pt x="17349" y="12033"/>
                    <a:pt x="17046" y="12538"/>
                  </a:cubicBezTo>
                  <a:cubicBezTo>
                    <a:pt x="17113" y="10470"/>
                    <a:pt x="17113" y="8201"/>
                    <a:pt x="15878" y="6533"/>
                  </a:cubicBezTo>
                  <a:cubicBezTo>
                    <a:pt x="15192" y="5580"/>
                    <a:pt x="13949" y="4997"/>
                    <a:pt x="12798" y="4997"/>
                  </a:cubicBezTo>
                  <a:cubicBezTo>
                    <a:pt x="11937" y="4997"/>
                    <a:pt x="11127" y="5324"/>
                    <a:pt x="10641" y="6066"/>
                  </a:cubicBezTo>
                  <a:cubicBezTo>
                    <a:pt x="10075" y="2828"/>
                    <a:pt x="6842" y="300"/>
                    <a:pt x="3735" y="300"/>
                  </a:cubicBezTo>
                  <a:cubicBezTo>
                    <a:pt x="3546" y="300"/>
                    <a:pt x="3357" y="310"/>
                    <a:pt x="3169" y="329"/>
                  </a:cubicBezTo>
                  <a:cubicBezTo>
                    <a:pt x="2909" y="101"/>
                    <a:pt x="2588" y="0"/>
                    <a:pt x="22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35"/>
            <p:cNvSpPr/>
            <p:nvPr/>
          </p:nvSpPr>
          <p:spPr>
            <a:xfrm>
              <a:off x="8178958" y="3658157"/>
              <a:ext cx="576893" cy="662558"/>
            </a:xfrm>
            <a:custGeom>
              <a:avLst/>
              <a:gdLst/>
              <a:ahLst/>
              <a:cxnLst/>
              <a:rect l="l" t="t" r="r" b="b"/>
              <a:pathLst>
                <a:path w="20883" h="23984" extrusionOk="0">
                  <a:moveTo>
                    <a:pt x="268" y="0"/>
                  </a:moveTo>
                  <a:cubicBezTo>
                    <a:pt x="201" y="100"/>
                    <a:pt x="101" y="234"/>
                    <a:pt x="68" y="300"/>
                  </a:cubicBezTo>
                  <a:cubicBezTo>
                    <a:pt x="34" y="334"/>
                    <a:pt x="34" y="434"/>
                    <a:pt x="1" y="467"/>
                  </a:cubicBezTo>
                  <a:cubicBezTo>
                    <a:pt x="8774" y="6338"/>
                    <a:pt x="16012" y="14511"/>
                    <a:pt x="20716" y="23984"/>
                  </a:cubicBezTo>
                  <a:cubicBezTo>
                    <a:pt x="20782" y="23684"/>
                    <a:pt x="20849" y="23417"/>
                    <a:pt x="20883" y="23083"/>
                  </a:cubicBezTo>
                  <a:cubicBezTo>
                    <a:pt x="16112" y="13810"/>
                    <a:pt x="8941" y="5804"/>
                    <a:pt x="268" y="0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35"/>
            <p:cNvSpPr/>
            <p:nvPr/>
          </p:nvSpPr>
          <p:spPr>
            <a:xfrm>
              <a:off x="8207550" y="3688545"/>
              <a:ext cx="231304" cy="187850"/>
            </a:xfrm>
            <a:custGeom>
              <a:avLst/>
              <a:gdLst/>
              <a:ahLst/>
              <a:cxnLst/>
              <a:rect l="l" t="t" r="r" b="b"/>
              <a:pathLst>
                <a:path w="8373" h="6800" extrusionOk="0">
                  <a:moveTo>
                    <a:pt x="6505" y="1"/>
                  </a:moveTo>
                  <a:lnTo>
                    <a:pt x="6505" y="1"/>
                  </a:lnTo>
                  <a:cubicBezTo>
                    <a:pt x="6471" y="2002"/>
                    <a:pt x="6838" y="4004"/>
                    <a:pt x="7505" y="5872"/>
                  </a:cubicBezTo>
                  <a:cubicBezTo>
                    <a:pt x="5998" y="5096"/>
                    <a:pt x="4299" y="4703"/>
                    <a:pt x="2585" y="4703"/>
                  </a:cubicBezTo>
                  <a:cubicBezTo>
                    <a:pt x="1719" y="4703"/>
                    <a:pt x="850" y="4803"/>
                    <a:pt x="0" y="5005"/>
                  </a:cubicBezTo>
                  <a:cubicBezTo>
                    <a:pt x="67" y="5171"/>
                    <a:pt x="167" y="5338"/>
                    <a:pt x="267" y="5505"/>
                  </a:cubicBezTo>
                  <a:cubicBezTo>
                    <a:pt x="1007" y="5353"/>
                    <a:pt x="1765" y="5277"/>
                    <a:pt x="2522" y="5277"/>
                  </a:cubicBezTo>
                  <a:cubicBezTo>
                    <a:pt x="4430" y="5277"/>
                    <a:pt x="6330" y="5760"/>
                    <a:pt x="7906" y="6739"/>
                  </a:cubicBezTo>
                  <a:cubicBezTo>
                    <a:pt x="7962" y="6781"/>
                    <a:pt x="8017" y="6800"/>
                    <a:pt x="8068" y="6800"/>
                  </a:cubicBezTo>
                  <a:cubicBezTo>
                    <a:pt x="8139" y="6800"/>
                    <a:pt x="8201" y="6764"/>
                    <a:pt x="8239" y="6706"/>
                  </a:cubicBezTo>
                  <a:cubicBezTo>
                    <a:pt x="8339" y="6639"/>
                    <a:pt x="8373" y="6506"/>
                    <a:pt x="8339" y="6372"/>
                  </a:cubicBezTo>
                  <a:cubicBezTo>
                    <a:pt x="7505" y="4538"/>
                    <a:pt x="7072" y="2503"/>
                    <a:pt x="7038" y="468"/>
                  </a:cubicBezTo>
                  <a:cubicBezTo>
                    <a:pt x="6872" y="301"/>
                    <a:pt x="6671" y="134"/>
                    <a:pt x="6505" y="1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35"/>
            <p:cNvSpPr/>
            <p:nvPr/>
          </p:nvSpPr>
          <p:spPr>
            <a:xfrm>
              <a:off x="8225976" y="3785317"/>
              <a:ext cx="407331" cy="317936"/>
            </a:xfrm>
            <a:custGeom>
              <a:avLst/>
              <a:gdLst/>
              <a:ahLst/>
              <a:cxnLst/>
              <a:rect l="l" t="t" r="r" b="b"/>
              <a:pathLst>
                <a:path w="14745" h="11509" extrusionOk="0">
                  <a:moveTo>
                    <a:pt x="12209" y="0"/>
                  </a:moveTo>
                  <a:cubicBezTo>
                    <a:pt x="11809" y="3570"/>
                    <a:pt x="12342" y="7339"/>
                    <a:pt x="13743" y="10541"/>
                  </a:cubicBezTo>
                  <a:cubicBezTo>
                    <a:pt x="10968" y="9033"/>
                    <a:pt x="7820" y="8270"/>
                    <a:pt x="4740" y="8270"/>
                  </a:cubicBezTo>
                  <a:cubicBezTo>
                    <a:pt x="3120" y="8270"/>
                    <a:pt x="1518" y="8481"/>
                    <a:pt x="0" y="8907"/>
                  </a:cubicBezTo>
                  <a:cubicBezTo>
                    <a:pt x="34" y="9074"/>
                    <a:pt x="67" y="9240"/>
                    <a:pt x="134" y="9441"/>
                  </a:cubicBezTo>
                  <a:cubicBezTo>
                    <a:pt x="1607" y="9029"/>
                    <a:pt x="3161" y="8825"/>
                    <a:pt x="4734" y="8825"/>
                  </a:cubicBezTo>
                  <a:cubicBezTo>
                    <a:pt x="8006" y="8825"/>
                    <a:pt x="11360" y="9708"/>
                    <a:pt x="14244" y="11442"/>
                  </a:cubicBezTo>
                  <a:cubicBezTo>
                    <a:pt x="14344" y="11509"/>
                    <a:pt x="14377" y="11509"/>
                    <a:pt x="14410" y="11509"/>
                  </a:cubicBezTo>
                  <a:cubicBezTo>
                    <a:pt x="14511" y="11509"/>
                    <a:pt x="14544" y="11475"/>
                    <a:pt x="14644" y="11409"/>
                  </a:cubicBezTo>
                  <a:cubicBezTo>
                    <a:pt x="14711" y="11342"/>
                    <a:pt x="14744" y="11209"/>
                    <a:pt x="14677" y="11075"/>
                  </a:cubicBezTo>
                  <a:cubicBezTo>
                    <a:pt x="13009" y="7873"/>
                    <a:pt x="12376" y="4003"/>
                    <a:pt x="12743" y="301"/>
                  </a:cubicBezTo>
                  <a:cubicBezTo>
                    <a:pt x="12576" y="167"/>
                    <a:pt x="12409" y="67"/>
                    <a:pt x="12209" y="0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35"/>
            <p:cNvSpPr/>
            <p:nvPr/>
          </p:nvSpPr>
          <p:spPr>
            <a:xfrm>
              <a:off x="8422254" y="3976069"/>
              <a:ext cx="307798" cy="246056"/>
            </a:xfrm>
            <a:custGeom>
              <a:avLst/>
              <a:gdLst/>
              <a:ahLst/>
              <a:cxnLst/>
              <a:rect l="l" t="t" r="r" b="b"/>
              <a:pathLst>
                <a:path w="11142" h="8907" extrusionOk="0">
                  <a:moveTo>
                    <a:pt x="10641" y="0"/>
                  </a:moveTo>
                  <a:cubicBezTo>
                    <a:pt x="9640" y="2602"/>
                    <a:pt x="9307" y="5438"/>
                    <a:pt x="9674" y="8140"/>
                  </a:cubicBezTo>
                  <a:cubicBezTo>
                    <a:pt x="7806" y="7339"/>
                    <a:pt x="5774" y="6943"/>
                    <a:pt x="3749" y="6943"/>
                  </a:cubicBezTo>
                  <a:cubicBezTo>
                    <a:pt x="2483" y="6943"/>
                    <a:pt x="1219" y="7098"/>
                    <a:pt x="0" y="7406"/>
                  </a:cubicBezTo>
                  <a:cubicBezTo>
                    <a:pt x="67" y="7573"/>
                    <a:pt x="134" y="7773"/>
                    <a:pt x="234" y="7939"/>
                  </a:cubicBezTo>
                  <a:cubicBezTo>
                    <a:pt x="1396" y="7637"/>
                    <a:pt x="2597" y="7488"/>
                    <a:pt x="3799" y="7488"/>
                  </a:cubicBezTo>
                  <a:cubicBezTo>
                    <a:pt x="5912" y="7488"/>
                    <a:pt x="8028" y="7947"/>
                    <a:pt x="9941" y="8840"/>
                  </a:cubicBezTo>
                  <a:cubicBezTo>
                    <a:pt x="9974" y="8840"/>
                    <a:pt x="10007" y="8907"/>
                    <a:pt x="10074" y="8907"/>
                  </a:cubicBezTo>
                  <a:cubicBezTo>
                    <a:pt x="10107" y="8907"/>
                    <a:pt x="10208" y="8907"/>
                    <a:pt x="10241" y="8840"/>
                  </a:cubicBezTo>
                  <a:cubicBezTo>
                    <a:pt x="10308" y="8773"/>
                    <a:pt x="10374" y="8673"/>
                    <a:pt x="10374" y="8573"/>
                  </a:cubicBezTo>
                  <a:cubicBezTo>
                    <a:pt x="9907" y="5838"/>
                    <a:pt x="10208" y="3003"/>
                    <a:pt x="11142" y="401"/>
                  </a:cubicBezTo>
                  <a:cubicBezTo>
                    <a:pt x="11041" y="334"/>
                    <a:pt x="10975" y="267"/>
                    <a:pt x="10908" y="234"/>
                  </a:cubicBezTo>
                  <a:cubicBezTo>
                    <a:pt x="10808" y="134"/>
                    <a:pt x="10741" y="67"/>
                    <a:pt x="10641" y="0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35"/>
            <p:cNvSpPr/>
            <p:nvPr/>
          </p:nvSpPr>
          <p:spPr>
            <a:xfrm>
              <a:off x="8582592" y="3372595"/>
              <a:ext cx="489349" cy="897453"/>
            </a:xfrm>
            <a:custGeom>
              <a:avLst/>
              <a:gdLst/>
              <a:ahLst/>
              <a:cxnLst/>
              <a:rect l="l" t="t" r="r" b="b"/>
              <a:pathLst>
                <a:path w="17714" h="32487" extrusionOk="0">
                  <a:moveTo>
                    <a:pt x="10199" y="1"/>
                  </a:moveTo>
                  <a:cubicBezTo>
                    <a:pt x="8068" y="1"/>
                    <a:pt x="5934" y="1595"/>
                    <a:pt x="5037" y="3632"/>
                  </a:cubicBezTo>
                  <a:cubicBezTo>
                    <a:pt x="3937" y="6101"/>
                    <a:pt x="4270" y="8970"/>
                    <a:pt x="4904" y="11638"/>
                  </a:cubicBezTo>
                  <a:cubicBezTo>
                    <a:pt x="5004" y="12172"/>
                    <a:pt x="5137" y="12772"/>
                    <a:pt x="4837" y="13239"/>
                  </a:cubicBezTo>
                  <a:cubicBezTo>
                    <a:pt x="4470" y="13806"/>
                    <a:pt x="3636" y="13806"/>
                    <a:pt x="2969" y="14006"/>
                  </a:cubicBezTo>
                  <a:cubicBezTo>
                    <a:pt x="734" y="14674"/>
                    <a:pt x="0" y="17742"/>
                    <a:pt x="801" y="19944"/>
                  </a:cubicBezTo>
                  <a:cubicBezTo>
                    <a:pt x="1602" y="22146"/>
                    <a:pt x="3336" y="23847"/>
                    <a:pt x="4604" y="25848"/>
                  </a:cubicBezTo>
                  <a:cubicBezTo>
                    <a:pt x="5838" y="27850"/>
                    <a:pt x="6605" y="30585"/>
                    <a:pt x="5237" y="32486"/>
                  </a:cubicBezTo>
                  <a:cubicBezTo>
                    <a:pt x="9007" y="29151"/>
                    <a:pt x="12609" y="25448"/>
                    <a:pt x="15712" y="21312"/>
                  </a:cubicBezTo>
                  <a:cubicBezTo>
                    <a:pt x="16445" y="20411"/>
                    <a:pt x="17146" y="19410"/>
                    <a:pt x="17446" y="18276"/>
                  </a:cubicBezTo>
                  <a:cubicBezTo>
                    <a:pt x="17713" y="17142"/>
                    <a:pt x="17546" y="15808"/>
                    <a:pt x="16779" y="14974"/>
                  </a:cubicBezTo>
                  <a:cubicBezTo>
                    <a:pt x="15978" y="14173"/>
                    <a:pt x="14778" y="13906"/>
                    <a:pt x="14110" y="13006"/>
                  </a:cubicBezTo>
                  <a:cubicBezTo>
                    <a:pt x="12976" y="11605"/>
                    <a:pt x="13944" y="9603"/>
                    <a:pt x="14444" y="7835"/>
                  </a:cubicBezTo>
                  <a:cubicBezTo>
                    <a:pt x="15278" y="5000"/>
                    <a:pt x="14444" y="1297"/>
                    <a:pt x="11642" y="263"/>
                  </a:cubicBezTo>
                  <a:cubicBezTo>
                    <a:pt x="11171" y="84"/>
                    <a:pt x="10685" y="1"/>
                    <a:pt x="101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35"/>
            <p:cNvSpPr/>
            <p:nvPr/>
          </p:nvSpPr>
          <p:spPr>
            <a:xfrm>
              <a:off x="8726355" y="3371573"/>
              <a:ext cx="176938" cy="896625"/>
            </a:xfrm>
            <a:custGeom>
              <a:avLst/>
              <a:gdLst/>
              <a:ahLst/>
              <a:cxnLst/>
              <a:rect l="l" t="t" r="r" b="b"/>
              <a:pathLst>
                <a:path w="6405" h="32457" extrusionOk="0">
                  <a:moveTo>
                    <a:pt x="5404" y="0"/>
                  </a:moveTo>
                  <a:cubicBezTo>
                    <a:pt x="5404" y="33"/>
                    <a:pt x="5337" y="100"/>
                    <a:pt x="5337" y="134"/>
                  </a:cubicBezTo>
                  <a:cubicBezTo>
                    <a:pt x="5804" y="10441"/>
                    <a:pt x="4236" y="20882"/>
                    <a:pt x="734" y="30555"/>
                  </a:cubicBezTo>
                  <a:cubicBezTo>
                    <a:pt x="634" y="31222"/>
                    <a:pt x="434" y="31890"/>
                    <a:pt x="0" y="32457"/>
                  </a:cubicBezTo>
                  <a:cubicBezTo>
                    <a:pt x="300" y="32190"/>
                    <a:pt x="601" y="31890"/>
                    <a:pt x="901" y="31656"/>
                  </a:cubicBezTo>
                  <a:cubicBezTo>
                    <a:pt x="4703" y="21682"/>
                    <a:pt x="6405" y="10808"/>
                    <a:pt x="5938" y="134"/>
                  </a:cubicBezTo>
                  <a:cubicBezTo>
                    <a:pt x="5771" y="33"/>
                    <a:pt x="5571" y="33"/>
                    <a:pt x="5404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35"/>
            <p:cNvSpPr/>
            <p:nvPr/>
          </p:nvSpPr>
          <p:spPr>
            <a:xfrm>
              <a:off x="8728178" y="3446216"/>
              <a:ext cx="261747" cy="282908"/>
            </a:xfrm>
            <a:custGeom>
              <a:avLst/>
              <a:gdLst/>
              <a:ahLst/>
              <a:cxnLst/>
              <a:rect l="l" t="t" r="r" b="b"/>
              <a:pathLst>
                <a:path w="9475" h="10241" extrusionOk="0">
                  <a:moveTo>
                    <a:pt x="301" y="0"/>
                  </a:moveTo>
                  <a:cubicBezTo>
                    <a:pt x="168" y="167"/>
                    <a:pt x="68" y="334"/>
                    <a:pt x="1" y="500"/>
                  </a:cubicBezTo>
                  <a:cubicBezTo>
                    <a:pt x="2169" y="2902"/>
                    <a:pt x="3870" y="6171"/>
                    <a:pt x="4904" y="10007"/>
                  </a:cubicBezTo>
                  <a:cubicBezTo>
                    <a:pt x="4904" y="10141"/>
                    <a:pt x="5004" y="10241"/>
                    <a:pt x="5138" y="10241"/>
                  </a:cubicBezTo>
                  <a:cubicBezTo>
                    <a:pt x="5238" y="10241"/>
                    <a:pt x="5371" y="10174"/>
                    <a:pt x="5405" y="10107"/>
                  </a:cubicBezTo>
                  <a:cubicBezTo>
                    <a:pt x="6505" y="8139"/>
                    <a:pt x="7840" y="6171"/>
                    <a:pt x="9341" y="4336"/>
                  </a:cubicBezTo>
                  <a:lnTo>
                    <a:pt x="9474" y="3336"/>
                  </a:lnTo>
                  <a:lnTo>
                    <a:pt x="9474" y="3336"/>
                  </a:lnTo>
                  <a:cubicBezTo>
                    <a:pt x="7873" y="5170"/>
                    <a:pt x="6405" y="7239"/>
                    <a:pt x="5238" y="9240"/>
                  </a:cubicBezTo>
                  <a:cubicBezTo>
                    <a:pt x="4404" y="6405"/>
                    <a:pt x="2903" y="2802"/>
                    <a:pt x="301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35"/>
            <p:cNvSpPr/>
            <p:nvPr/>
          </p:nvSpPr>
          <p:spPr>
            <a:xfrm>
              <a:off x="8704227" y="3616692"/>
              <a:ext cx="269095" cy="319787"/>
            </a:xfrm>
            <a:custGeom>
              <a:avLst/>
              <a:gdLst/>
              <a:ahLst/>
              <a:cxnLst/>
              <a:rect l="l" t="t" r="r" b="b"/>
              <a:pathLst>
                <a:path w="9741" h="11576" extrusionOk="0">
                  <a:moveTo>
                    <a:pt x="1" y="0"/>
                  </a:moveTo>
                  <a:cubicBezTo>
                    <a:pt x="34" y="300"/>
                    <a:pt x="67" y="601"/>
                    <a:pt x="101" y="934"/>
                  </a:cubicBezTo>
                  <a:cubicBezTo>
                    <a:pt x="2769" y="3669"/>
                    <a:pt x="4404" y="7439"/>
                    <a:pt x="4504" y="11308"/>
                  </a:cubicBezTo>
                  <a:cubicBezTo>
                    <a:pt x="4504" y="11442"/>
                    <a:pt x="4570" y="11575"/>
                    <a:pt x="4704" y="11575"/>
                  </a:cubicBezTo>
                  <a:lnTo>
                    <a:pt x="4737" y="11575"/>
                  </a:lnTo>
                  <a:cubicBezTo>
                    <a:pt x="4871" y="11575"/>
                    <a:pt x="4937" y="11508"/>
                    <a:pt x="5004" y="11408"/>
                  </a:cubicBezTo>
                  <a:cubicBezTo>
                    <a:pt x="6238" y="8840"/>
                    <a:pt x="7839" y="6438"/>
                    <a:pt x="9741" y="4270"/>
                  </a:cubicBezTo>
                  <a:cubicBezTo>
                    <a:pt x="9707" y="4236"/>
                    <a:pt x="9674" y="4170"/>
                    <a:pt x="9674" y="4136"/>
                  </a:cubicBezTo>
                  <a:cubicBezTo>
                    <a:pt x="9574" y="4003"/>
                    <a:pt x="9507" y="3903"/>
                    <a:pt x="9441" y="3769"/>
                  </a:cubicBezTo>
                  <a:cubicBezTo>
                    <a:pt x="7706" y="5738"/>
                    <a:pt x="6205" y="7906"/>
                    <a:pt x="5004" y="10174"/>
                  </a:cubicBezTo>
                  <a:cubicBezTo>
                    <a:pt x="4671" y="6305"/>
                    <a:pt x="2836" y="2635"/>
                    <a:pt x="1" y="0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35"/>
            <p:cNvSpPr/>
            <p:nvPr/>
          </p:nvSpPr>
          <p:spPr>
            <a:xfrm>
              <a:off x="8633285" y="3767802"/>
              <a:ext cx="419292" cy="321638"/>
            </a:xfrm>
            <a:custGeom>
              <a:avLst/>
              <a:gdLst/>
              <a:ahLst/>
              <a:cxnLst/>
              <a:rect l="l" t="t" r="r" b="b"/>
              <a:pathLst>
                <a:path w="15178" h="11643" extrusionOk="0">
                  <a:moveTo>
                    <a:pt x="500" y="1"/>
                  </a:moveTo>
                  <a:cubicBezTo>
                    <a:pt x="334" y="101"/>
                    <a:pt x="167" y="201"/>
                    <a:pt x="0" y="334"/>
                  </a:cubicBezTo>
                  <a:cubicBezTo>
                    <a:pt x="3469" y="2936"/>
                    <a:pt x="5704" y="7106"/>
                    <a:pt x="5904" y="11376"/>
                  </a:cubicBezTo>
                  <a:cubicBezTo>
                    <a:pt x="5904" y="11509"/>
                    <a:pt x="5971" y="11642"/>
                    <a:pt x="6104" y="11642"/>
                  </a:cubicBezTo>
                  <a:lnTo>
                    <a:pt x="6171" y="11642"/>
                  </a:lnTo>
                  <a:cubicBezTo>
                    <a:pt x="6271" y="11642"/>
                    <a:pt x="6405" y="11609"/>
                    <a:pt x="6438" y="11476"/>
                  </a:cubicBezTo>
                  <a:cubicBezTo>
                    <a:pt x="8606" y="7473"/>
                    <a:pt x="11608" y="3937"/>
                    <a:pt x="15178" y="1101"/>
                  </a:cubicBezTo>
                  <a:cubicBezTo>
                    <a:pt x="15111" y="935"/>
                    <a:pt x="14977" y="801"/>
                    <a:pt x="14844" y="668"/>
                  </a:cubicBezTo>
                  <a:cubicBezTo>
                    <a:pt x="11442" y="3336"/>
                    <a:pt x="8573" y="6672"/>
                    <a:pt x="6405" y="10442"/>
                  </a:cubicBezTo>
                  <a:cubicBezTo>
                    <a:pt x="5971" y="6372"/>
                    <a:pt x="3769" y="2502"/>
                    <a:pt x="500" y="1"/>
                  </a:cubicBez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35"/>
            <p:cNvSpPr/>
            <p:nvPr/>
          </p:nvSpPr>
          <p:spPr>
            <a:xfrm>
              <a:off x="8755831" y="3820594"/>
              <a:ext cx="547389" cy="473410"/>
            </a:xfrm>
            <a:custGeom>
              <a:avLst/>
              <a:gdLst/>
              <a:ahLst/>
              <a:cxnLst/>
              <a:rect l="l" t="t" r="r" b="b"/>
              <a:pathLst>
                <a:path w="19815" h="17137" extrusionOk="0">
                  <a:moveTo>
                    <a:pt x="18053" y="1"/>
                  </a:moveTo>
                  <a:cubicBezTo>
                    <a:pt x="13772" y="1"/>
                    <a:pt x="9460" y="1575"/>
                    <a:pt x="6205" y="4361"/>
                  </a:cubicBezTo>
                  <a:cubicBezTo>
                    <a:pt x="2536" y="7530"/>
                    <a:pt x="201" y="12267"/>
                    <a:pt x="1" y="17137"/>
                  </a:cubicBezTo>
                  <a:cubicBezTo>
                    <a:pt x="4837" y="15469"/>
                    <a:pt x="9240" y="14068"/>
                    <a:pt x="12976" y="11399"/>
                  </a:cubicBezTo>
                  <a:cubicBezTo>
                    <a:pt x="16646" y="8731"/>
                    <a:pt x="19514" y="4628"/>
                    <a:pt x="19815" y="91"/>
                  </a:cubicBezTo>
                  <a:cubicBezTo>
                    <a:pt x="19230" y="31"/>
                    <a:pt x="18642" y="1"/>
                    <a:pt x="180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35"/>
            <p:cNvSpPr/>
            <p:nvPr/>
          </p:nvSpPr>
          <p:spPr>
            <a:xfrm>
              <a:off x="9046119" y="3839683"/>
              <a:ext cx="206442" cy="185281"/>
            </a:xfrm>
            <a:custGeom>
              <a:avLst/>
              <a:gdLst/>
              <a:ahLst/>
              <a:cxnLst/>
              <a:rect l="l" t="t" r="r" b="b"/>
              <a:pathLst>
                <a:path w="7473" h="6707" extrusionOk="0">
                  <a:moveTo>
                    <a:pt x="2669" y="1"/>
                  </a:moveTo>
                  <a:lnTo>
                    <a:pt x="2669" y="1"/>
                  </a:lnTo>
                  <a:cubicBezTo>
                    <a:pt x="2468" y="34"/>
                    <a:pt x="2302" y="101"/>
                    <a:pt x="2068" y="167"/>
                  </a:cubicBezTo>
                  <a:cubicBezTo>
                    <a:pt x="2035" y="2269"/>
                    <a:pt x="1067" y="4604"/>
                    <a:pt x="67" y="6272"/>
                  </a:cubicBezTo>
                  <a:cubicBezTo>
                    <a:pt x="0" y="6405"/>
                    <a:pt x="33" y="6539"/>
                    <a:pt x="133" y="6605"/>
                  </a:cubicBezTo>
                  <a:cubicBezTo>
                    <a:pt x="177" y="6670"/>
                    <a:pt x="247" y="6707"/>
                    <a:pt x="328" y="6707"/>
                  </a:cubicBezTo>
                  <a:cubicBezTo>
                    <a:pt x="373" y="6707"/>
                    <a:pt x="420" y="6696"/>
                    <a:pt x="467" y="6672"/>
                  </a:cubicBezTo>
                  <a:cubicBezTo>
                    <a:pt x="1749" y="5970"/>
                    <a:pt x="3488" y="5549"/>
                    <a:pt x="5225" y="5549"/>
                  </a:cubicBezTo>
                  <a:cubicBezTo>
                    <a:pt x="5883" y="5549"/>
                    <a:pt x="6540" y="5610"/>
                    <a:pt x="7172" y="5738"/>
                  </a:cubicBezTo>
                  <a:cubicBezTo>
                    <a:pt x="7305" y="5571"/>
                    <a:pt x="7372" y="5404"/>
                    <a:pt x="7472" y="5238"/>
                  </a:cubicBezTo>
                  <a:cubicBezTo>
                    <a:pt x="6720" y="5064"/>
                    <a:pt x="5935" y="4983"/>
                    <a:pt x="5153" y="4983"/>
                  </a:cubicBezTo>
                  <a:cubicBezTo>
                    <a:pt x="3682" y="4983"/>
                    <a:pt x="2221" y="5270"/>
                    <a:pt x="1001" y="5771"/>
                  </a:cubicBezTo>
                  <a:cubicBezTo>
                    <a:pt x="1668" y="4504"/>
                    <a:pt x="2635" y="2269"/>
                    <a:pt x="2669" y="1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35"/>
            <p:cNvSpPr/>
            <p:nvPr/>
          </p:nvSpPr>
          <p:spPr>
            <a:xfrm>
              <a:off x="8756743" y="3832307"/>
              <a:ext cx="544627" cy="461697"/>
            </a:xfrm>
            <a:custGeom>
              <a:avLst/>
              <a:gdLst/>
              <a:ahLst/>
              <a:cxnLst/>
              <a:rect l="l" t="t" r="r" b="b"/>
              <a:pathLst>
                <a:path w="19715" h="16713" extrusionOk="0">
                  <a:moveTo>
                    <a:pt x="19715" y="1"/>
                  </a:moveTo>
                  <a:cubicBezTo>
                    <a:pt x="12376" y="4504"/>
                    <a:pt x="5672" y="10208"/>
                    <a:pt x="1" y="16713"/>
                  </a:cubicBezTo>
                  <a:cubicBezTo>
                    <a:pt x="368" y="16613"/>
                    <a:pt x="701" y="16479"/>
                    <a:pt x="1102" y="16346"/>
                  </a:cubicBezTo>
                  <a:cubicBezTo>
                    <a:pt x="6472" y="10308"/>
                    <a:pt x="12777" y="5004"/>
                    <a:pt x="19648" y="701"/>
                  </a:cubicBezTo>
                  <a:cubicBezTo>
                    <a:pt x="19682" y="468"/>
                    <a:pt x="19715" y="201"/>
                    <a:pt x="1971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35"/>
            <p:cNvSpPr/>
            <p:nvPr/>
          </p:nvSpPr>
          <p:spPr>
            <a:xfrm>
              <a:off x="8881167" y="3899575"/>
              <a:ext cx="216580" cy="274040"/>
            </a:xfrm>
            <a:custGeom>
              <a:avLst/>
              <a:gdLst/>
              <a:ahLst/>
              <a:cxnLst/>
              <a:rect l="l" t="t" r="r" b="b"/>
              <a:pathLst>
                <a:path w="7840" h="9920" extrusionOk="0">
                  <a:moveTo>
                    <a:pt x="3769" y="1"/>
                  </a:moveTo>
                  <a:lnTo>
                    <a:pt x="3769" y="1"/>
                  </a:lnTo>
                  <a:cubicBezTo>
                    <a:pt x="3603" y="101"/>
                    <a:pt x="3369" y="234"/>
                    <a:pt x="3202" y="368"/>
                  </a:cubicBezTo>
                  <a:cubicBezTo>
                    <a:pt x="3369" y="3670"/>
                    <a:pt x="2202" y="7206"/>
                    <a:pt x="100" y="9441"/>
                  </a:cubicBezTo>
                  <a:cubicBezTo>
                    <a:pt x="0" y="9541"/>
                    <a:pt x="0" y="9708"/>
                    <a:pt x="33" y="9774"/>
                  </a:cubicBezTo>
                  <a:cubicBezTo>
                    <a:pt x="110" y="9876"/>
                    <a:pt x="206" y="9920"/>
                    <a:pt x="291" y="9920"/>
                  </a:cubicBezTo>
                  <a:cubicBezTo>
                    <a:pt x="318" y="9920"/>
                    <a:pt x="343" y="9916"/>
                    <a:pt x="367" y="9908"/>
                  </a:cubicBezTo>
                  <a:cubicBezTo>
                    <a:pt x="1859" y="9432"/>
                    <a:pt x="3379" y="9181"/>
                    <a:pt x="4845" y="9181"/>
                  </a:cubicBezTo>
                  <a:cubicBezTo>
                    <a:pt x="5641" y="9181"/>
                    <a:pt x="6421" y="9255"/>
                    <a:pt x="7172" y="9408"/>
                  </a:cubicBezTo>
                  <a:cubicBezTo>
                    <a:pt x="7372" y="9274"/>
                    <a:pt x="7639" y="9107"/>
                    <a:pt x="7839" y="8974"/>
                  </a:cubicBezTo>
                  <a:cubicBezTo>
                    <a:pt x="6862" y="8706"/>
                    <a:pt x="5826" y="8572"/>
                    <a:pt x="4762" y="8572"/>
                  </a:cubicBezTo>
                  <a:cubicBezTo>
                    <a:pt x="3573" y="8572"/>
                    <a:pt x="2349" y="8739"/>
                    <a:pt x="1134" y="9074"/>
                  </a:cubicBezTo>
                  <a:cubicBezTo>
                    <a:pt x="3102" y="6606"/>
                    <a:pt x="4036" y="3203"/>
                    <a:pt x="3769" y="1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35"/>
            <p:cNvSpPr/>
            <p:nvPr/>
          </p:nvSpPr>
          <p:spPr>
            <a:xfrm>
              <a:off x="8524524" y="4239449"/>
              <a:ext cx="387054" cy="134727"/>
            </a:xfrm>
            <a:custGeom>
              <a:avLst/>
              <a:gdLst/>
              <a:ahLst/>
              <a:cxnLst/>
              <a:rect l="l" t="t" r="r" b="b"/>
              <a:pathLst>
                <a:path w="14011" h="4877" extrusionOk="0">
                  <a:moveTo>
                    <a:pt x="7150" y="0"/>
                  </a:moveTo>
                  <a:cubicBezTo>
                    <a:pt x="4344" y="0"/>
                    <a:pt x="1440" y="1108"/>
                    <a:pt x="1" y="3743"/>
                  </a:cubicBezTo>
                  <a:cubicBezTo>
                    <a:pt x="1702" y="4410"/>
                    <a:pt x="4204" y="4877"/>
                    <a:pt x="7039" y="4877"/>
                  </a:cubicBezTo>
                  <a:cubicBezTo>
                    <a:pt x="9775" y="4877"/>
                    <a:pt x="12276" y="4443"/>
                    <a:pt x="14011" y="3776"/>
                  </a:cubicBezTo>
                  <a:cubicBezTo>
                    <a:pt x="13777" y="2775"/>
                    <a:pt x="12943" y="1875"/>
                    <a:pt x="12043" y="1274"/>
                  </a:cubicBezTo>
                  <a:cubicBezTo>
                    <a:pt x="10734" y="463"/>
                    <a:pt x="8962" y="0"/>
                    <a:pt x="71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35"/>
            <p:cNvSpPr/>
            <p:nvPr/>
          </p:nvSpPr>
          <p:spPr>
            <a:xfrm>
              <a:off x="8445294" y="3492102"/>
              <a:ext cx="299510" cy="803749"/>
            </a:xfrm>
            <a:custGeom>
              <a:avLst/>
              <a:gdLst/>
              <a:ahLst/>
              <a:cxnLst/>
              <a:rect l="l" t="t" r="r" b="b"/>
              <a:pathLst>
                <a:path w="10842" h="29095" extrusionOk="0">
                  <a:moveTo>
                    <a:pt x="287" y="0"/>
                  </a:moveTo>
                  <a:cubicBezTo>
                    <a:pt x="269" y="0"/>
                    <a:pt x="252" y="2"/>
                    <a:pt x="234" y="7"/>
                  </a:cubicBezTo>
                  <a:cubicBezTo>
                    <a:pt x="100" y="107"/>
                    <a:pt x="0" y="240"/>
                    <a:pt x="67" y="407"/>
                  </a:cubicBezTo>
                  <a:lnTo>
                    <a:pt x="10274" y="28928"/>
                  </a:lnTo>
                  <a:cubicBezTo>
                    <a:pt x="10308" y="28994"/>
                    <a:pt x="10408" y="29094"/>
                    <a:pt x="10541" y="29094"/>
                  </a:cubicBezTo>
                  <a:lnTo>
                    <a:pt x="10641" y="29094"/>
                  </a:lnTo>
                  <a:cubicBezTo>
                    <a:pt x="10775" y="28994"/>
                    <a:pt x="10841" y="28861"/>
                    <a:pt x="10808" y="28694"/>
                  </a:cubicBezTo>
                  <a:lnTo>
                    <a:pt x="601" y="174"/>
                  </a:lnTo>
                  <a:cubicBezTo>
                    <a:pt x="514" y="87"/>
                    <a:pt x="402" y="0"/>
                    <a:pt x="287" y="0"/>
                  </a:cubicBezTo>
                  <a:close/>
                </a:path>
              </a:pathLst>
            </a:custGeom>
            <a:solidFill>
              <a:srgbClr val="92F7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35"/>
            <p:cNvSpPr/>
            <p:nvPr/>
          </p:nvSpPr>
          <p:spPr>
            <a:xfrm>
              <a:off x="8389076" y="3446990"/>
              <a:ext cx="175115" cy="335589"/>
            </a:xfrm>
            <a:custGeom>
              <a:avLst/>
              <a:gdLst/>
              <a:ahLst/>
              <a:cxnLst/>
              <a:rect l="l" t="t" r="r" b="b"/>
              <a:pathLst>
                <a:path w="6339" h="12148" extrusionOk="0">
                  <a:moveTo>
                    <a:pt x="1813" y="0"/>
                  </a:moveTo>
                  <a:cubicBezTo>
                    <a:pt x="1651" y="0"/>
                    <a:pt x="1490" y="23"/>
                    <a:pt x="1335" y="72"/>
                  </a:cubicBezTo>
                  <a:cubicBezTo>
                    <a:pt x="668" y="272"/>
                    <a:pt x="267" y="939"/>
                    <a:pt x="134" y="1640"/>
                  </a:cubicBezTo>
                  <a:cubicBezTo>
                    <a:pt x="0" y="2374"/>
                    <a:pt x="167" y="3074"/>
                    <a:pt x="367" y="3741"/>
                  </a:cubicBezTo>
                  <a:cubicBezTo>
                    <a:pt x="1435" y="7077"/>
                    <a:pt x="3503" y="10046"/>
                    <a:pt x="6272" y="12147"/>
                  </a:cubicBezTo>
                  <a:cubicBezTo>
                    <a:pt x="6338" y="8945"/>
                    <a:pt x="5771" y="5409"/>
                    <a:pt x="4303" y="2240"/>
                  </a:cubicBezTo>
                  <a:cubicBezTo>
                    <a:pt x="4037" y="1607"/>
                    <a:pt x="3703" y="1039"/>
                    <a:pt x="3203" y="572"/>
                  </a:cubicBezTo>
                  <a:cubicBezTo>
                    <a:pt x="2825" y="220"/>
                    <a:pt x="2313" y="0"/>
                    <a:pt x="18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35"/>
            <p:cNvSpPr/>
            <p:nvPr/>
          </p:nvSpPr>
          <p:spPr>
            <a:xfrm>
              <a:off x="8356810" y="3780648"/>
              <a:ext cx="241470" cy="160418"/>
            </a:xfrm>
            <a:custGeom>
              <a:avLst/>
              <a:gdLst/>
              <a:ahLst/>
              <a:cxnLst/>
              <a:rect l="l" t="t" r="r" b="b"/>
              <a:pathLst>
                <a:path w="8741" h="5807" extrusionOk="0">
                  <a:moveTo>
                    <a:pt x="1713" y="0"/>
                  </a:moveTo>
                  <a:cubicBezTo>
                    <a:pt x="1676" y="0"/>
                    <a:pt x="1639" y="1"/>
                    <a:pt x="1602" y="3"/>
                  </a:cubicBezTo>
                  <a:cubicBezTo>
                    <a:pt x="801" y="69"/>
                    <a:pt x="1" y="703"/>
                    <a:pt x="1" y="1504"/>
                  </a:cubicBezTo>
                  <a:cubicBezTo>
                    <a:pt x="1" y="2371"/>
                    <a:pt x="835" y="2971"/>
                    <a:pt x="1602" y="3372"/>
                  </a:cubicBezTo>
                  <a:cubicBezTo>
                    <a:pt x="3970" y="4673"/>
                    <a:pt x="6472" y="5540"/>
                    <a:pt x="8740" y="5807"/>
                  </a:cubicBezTo>
                  <a:cubicBezTo>
                    <a:pt x="7640" y="3672"/>
                    <a:pt x="5938" y="1871"/>
                    <a:pt x="3837" y="670"/>
                  </a:cubicBezTo>
                  <a:cubicBezTo>
                    <a:pt x="3169" y="320"/>
                    <a:pt x="2471" y="0"/>
                    <a:pt x="17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35"/>
            <p:cNvSpPr/>
            <p:nvPr/>
          </p:nvSpPr>
          <p:spPr>
            <a:xfrm>
              <a:off x="8598256" y="3613736"/>
              <a:ext cx="101384" cy="341169"/>
            </a:xfrm>
            <a:custGeom>
              <a:avLst/>
              <a:gdLst/>
              <a:ahLst/>
              <a:cxnLst/>
              <a:rect l="l" t="t" r="r" b="b"/>
              <a:pathLst>
                <a:path w="3670" h="12350" extrusionOk="0">
                  <a:moveTo>
                    <a:pt x="2287" y="0"/>
                  </a:moveTo>
                  <a:cubicBezTo>
                    <a:pt x="1490" y="0"/>
                    <a:pt x="1026" y="982"/>
                    <a:pt x="834" y="1842"/>
                  </a:cubicBezTo>
                  <a:cubicBezTo>
                    <a:pt x="34" y="5244"/>
                    <a:pt x="0" y="8880"/>
                    <a:pt x="668" y="12349"/>
                  </a:cubicBezTo>
                  <a:cubicBezTo>
                    <a:pt x="2536" y="8880"/>
                    <a:pt x="3670" y="5444"/>
                    <a:pt x="3603" y="2075"/>
                  </a:cubicBezTo>
                  <a:cubicBezTo>
                    <a:pt x="3570" y="1208"/>
                    <a:pt x="3269" y="74"/>
                    <a:pt x="2402" y="7"/>
                  </a:cubicBezTo>
                  <a:cubicBezTo>
                    <a:pt x="2363" y="3"/>
                    <a:pt x="2324" y="0"/>
                    <a:pt x="22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35"/>
            <p:cNvSpPr/>
            <p:nvPr/>
          </p:nvSpPr>
          <p:spPr>
            <a:xfrm>
              <a:off x="8386314" y="3985987"/>
              <a:ext cx="299510" cy="185474"/>
            </a:xfrm>
            <a:custGeom>
              <a:avLst/>
              <a:gdLst/>
              <a:ahLst/>
              <a:cxnLst/>
              <a:rect l="l" t="t" r="r" b="b"/>
              <a:pathLst>
                <a:path w="10842" h="6714" extrusionOk="0">
                  <a:moveTo>
                    <a:pt x="1730" y="0"/>
                  </a:moveTo>
                  <a:cubicBezTo>
                    <a:pt x="1594" y="0"/>
                    <a:pt x="1462" y="12"/>
                    <a:pt x="1335" y="42"/>
                  </a:cubicBezTo>
                  <a:cubicBezTo>
                    <a:pt x="868" y="108"/>
                    <a:pt x="401" y="409"/>
                    <a:pt x="234" y="876"/>
                  </a:cubicBezTo>
                  <a:cubicBezTo>
                    <a:pt x="0" y="1710"/>
                    <a:pt x="834" y="2443"/>
                    <a:pt x="1568" y="2877"/>
                  </a:cubicBezTo>
                  <a:cubicBezTo>
                    <a:pt x="4504" y="4478"/>
                    <a:pt x="7706" y="5579"/>
                    <a:pt x="10841" y="6713"/>
                  </a:cubicBezTo>
                  <a:cubicBezTo>
                    <a:pt x="9207" y="3544"/>
                    <a:pt x="6205" y="1109"/>
                    <a:pt x="2736" y="142"/>
                  </a:cubicBezTo>
                  <a:cubicBezTo>
                    <a:pt x="2405" y="71"/>
                    <a:pt x="2059" y="0"/>
                    <a:pt x="17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35"/>
            <p:cNvSpPr/>
            <p:nvPr/>
          </p:nvSpPr>
          <p:spPr>
            <a:xfrm>
              <a:off x="8682099" y="3869988"/>
              <a:ext cx="111550" cy="293157"/>
            </a:xfrm>
            <a:custGeom>
              <a:avLst/>
              <a:gdLst/>
              <a:ahLst/>
              <a:cxnLst/>
              <a:rect l="l" t="t" r="r" b="b"/>
              <a:pathLst>
                <a:path w="4038" h="10612" extrusionOk="0">
                  <a:moveTo>
                    <a:pt x="2884" y="1"/>
                  </a:moveTo>
                  <a:cubicBezTo>
                    <a:pt x="2163" y="1"/>
                    <a:pt x="1659" y="799"/>
                    <a:pt x="1402" y="1505"/>
                  </a:cubicBezTo>
                  <a:cubicBezTo>
                    <a:pt x="368" y="4408"/>
                    <a:pt x="1" y="7576"/>
                    <a:pt x="368" y="10612"/>
                  </a:cubicBezTo>
                  <a:cubicBezTo>
                    <a:pt x="2703" y="8310"/>
                    <a:pt x="3904" y="5175"/>
                    <a:pt x="4004" y="2006"/>
                  </a:cubicBezTo>
                  <a:cubicBezTo>
                    <a:pt x="4037" y="1172"/>
                    <a:pt x="3804" y="138"/>
                    <a:pt x="2970" y="4"/>
                  </a:cubicBezTo>
                  <a:cubicBezTo>
                    <a:pt x="2941" y="2"/>
                    <a:pt x="2912" y="1"/>
                    <a:pt x="28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35"/>
            <p:cNvSpPr/>
            <p:nvPr/>
          </p:nvSpPr>
          <p:spPr>
            <a:xfrm>
              <a:off x="8521761" y="4647833"/>
              <a:ext cx="380617" cy="108760"/>
            </a:xfrm>
            <a:custGeom>
              <a:avLst/>
              <a:gdLst/>
              <a:ahLst/>
              <a:cxnLst/>
              <a:rect l="l" t="t" r="r" b="b"/>
              <a:pathLst>
                <a:path w="13778" h="3937" extrusionOk="0">
                  <a:moveTo>
                    <a:pt x="6872" y="1"/>
                  </a:moveTo>
                  <a:cubicBezTo>
                    <a:pt x="3070" y="1"/>
                    <a:pt x="1" y="868"/>
                    <a:pt x="1" y="1969"/>
                  </a:cubicBezTo>
                  <a:cubicBezTo>
                    <a:pt x="1" y="3036"/>
                    <a:pt x="3070" y="3937"/>
                    <a:pt x="6872" y="3937"/>
                  </a:cubicBezTo>
                  <a:cubicBezTo>
                    <a:pt x="10675" y="3937"/>
                    <a:pt x="13777" y="3036"/>
                    <a:pt x="13777" y="1969"/>
                  </a:cubicBezTo>
                  <a:cubicBezTo>
                    <a:pt x="13777" y="868"/>
                    <a:pt x="10675" y="1"/>
                    <a:pt x="6872" y="1"/>
                  </a:cubicBezTo>
                  <a:close/>
                </a:path>
              </a:pathLst>
            </a:custGeom>
            <a:solidFill>
              <a:srgbClr val="373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35"/>
            <p:cNvSpPr/>
            <p:nvPr/>
          </p:nvSpPr>
          <p:spPr>
            <a:xfrm>
              <a:off x="8469245" y="4301357"/>
              <a:ext cx="499488" cy="383380"/>
            </a:xfrm>
            <a:custGeom>
              <a:avLst/>
              <a:gdLst/>
              <a:ahLst/>
              <a:cxnLst/>
              <a:rect l="l" t="t" r="r" b="b"/>
              <a:pathLst>
                <a:path w="18081" h="13878" extrusionOk="0">
                  <a:moveTo>
                    <a:pt x="0" y="1"/>
                  </a:moveTo>
                  <a:lnTo>
                    <a:pt x="2869" y="10508"/>
                  </a:lnTo>
                  <a:cubicBezTo>
                    <a:pt x="3403" y="12509"/>
                    <a:pt x="5238" y="13877"/>
                    <a:pt x="7339" y="13877"/>
                  </a:cubicBezTo>
                  <a:lnTo>
                    <a:pt x="10741" y="13877"/>
                  </a:lnTo>
                  <a:cubicBezTo>
                    <a:pt x="12843" y="13877"/>
                    <a:pt x="14678" y="12509"/>
                    <a:pt x="15211" y="10508"/>
                  </a:cubicBezTo>
                  <a:lnTo>
                    <a:pt x="18080" y="1"/>
                  </a:lnTo>
                  <a:lnTo>
                    <a:pt x="18080" y="1"/>
                  </a:lnTo>
                  <a:cubicBezTo>
                    <a:pt x="17279" y="1502"/>
                    <a:pt x="13543" y="2636"/>
                    <a:pt x="9040" y="2636"/>
                  </a:cubicBezTo>
                  <a:cubicBezTo>
                    <a:pt x="4537" y="2636"/>
                    <a:pt x="768" y="1502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35"/>
            <p:cNvSpPr/>
            <p:nvPr/>
          </p:nvSpPr>
          <p:spPr>
            <a:xfrm>
              <a:off x="8469245" y="4299506"/>
              <a:ext cx="314262" cy="384291"/>
            </a:xfrm>
            <a:custGeom>
              <a:avLst/>
              <a:gdLst/>
              <a:ahLst/>
              <a:cxnLst/>
              <a:rect l="l" t="t" r="r" b="b"/>
              <a:pathLst>
                <a:path w="11376" h="13911" extrusionOk="0">
                  <a:moveTo>
                    <a:pt x="0" y="1"/>
                  </a:moveTo>
                  <a:lnTo>
                    <a:pt x="2869" y="10542"/>
                  </a:lnTo>
                  <a:cubicBezTo>
                    <a:pt x="3403" y="12543"/>
                    <a:pt x="5238" y="13911"/>
                    <a:pt x="7339" y="13911"/>
                  </a:cubicBezTo>
                  <a:lnTo>
                    <a:pt x="10741" y="13911"/>
                  </a:lnTo>
                  <a:cubicBezTo>
                    <a:pt x="10942" y="13911"/>
                    <a:pt x="11175" y="13911"/>
                    <a:pt x="11375" y="13877"/>
                  </a:cubicBezTo>
                  <a:cubicBezTo>
                    <a:pt x="7773" y="10408"/>
                    <a:pt x="6071" y="5905"/>
                    <a:pt x="5238" y="2369"/>
                  </a:cubicBezTo>
                  <a:cubicBezTo>
                    <a:pt x="2569" y="1936"/>
                    <a:pt x="568" y="1068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35"/>
            <p:cNvSpPr/>
            <p:nvPr/>
          </p:nvSpPr>
          <p:spPr>
            <a:xfrm>
              <a:off x="6922969" y="4195386"/>
              <a:ext cx="786042" cy="126274"/>
            </a:xfrm>
            <a:custGeom>
              <a:avLst/>
              <a:gdLst/>
              <a:ahLst/>
              <a:cxnLst/>
              <a:rect l="l" t="t" r="r" b="b"/>
              <a:pathLst>
                <a:path w="28454" h="4571" extrusionOk="0">
                  <a:moveTo>
                    <a:pt x="0" y="0"/>
                  </a:moveTo>
                  <a:lnTo>
                    <a:pt x="0" y="4570"/>
                  </a:lnTo>
                  <a:lnTo>
                    <a:pt x="28454" y="4570"/>
                  </a:lnTo>
                  <a:lnTo>
                    <a:pt x="28454" y="0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35"/>
            <p:cNvSpPr/>
            <p:nvPr/>
          </p:nvSpPr>
          <p:spPr>
            <a:xfrm>
              <a:off x="6922969" y="4195386"/>
              <a:ext cx="786042" cy="65444"/>
            </a:xfrm>
            <a:custGeom>
              <a:avLst/>
              <a:gdLst/>
              <a:ahLst/>
              <a:cxnLst/>
              <a:rect l="l" t="t" r="r" b="b"/>
              <a:pathLst>
                <a:path w="28454" h="2369" extrusionOk="0">
                  <a:moveTo>
                    <a:pt x="0" y="0"/>
                  </a:moveTo>
                  <a:lnTo>
                    <a:pt x="0" y="2369"/>
                  </a:lnTo>
                  <a:lnTo>
                    <a:pt x="28454" y="2369"/>
                  </a:lnTo>
                  <a:lnTo>
                    <a:pt x="28454" y="0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35"/>
            <p:cNvSpPr/>
            <p:nvPr/>
          </p:nvSpPr>
          <p:spPr>
            <a:xfrm>
              <a:off x="6700889" y="4283843"/>
              <a:ext cx="1159255" cy="387054"/>
            </a:xfrm>
            <a:custGeom>
              <a:avLst/>
              <a:gdLst/>
              <a:ahLst/>
              <a:cxnLst/>
              <a:rect l="l" t="t" r="r" b="b"/>
              <a:pathLst>
                <a:path w="41964" h="14011" extrusionOk="0">
                  <a:moveTo>
                    <a:pt x="8073" y="1"/>
                  </a:moveTo>
                  <a:lnTo>
                    <a:pt x="0" y="14011"/>
                  </a:lnTo>
                  <a:lnTo>
                    <a:pt x="41897" y="14011"/>
                  </a:lnTo>
                  <a:cubicBezTo>
                    <a:pt x="41897" y="14011"/>
                    <a:pt x="41963" y="6672"/>
                    <a:pt x="364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35"/>
            <p:cNvSpPr/>
            <p:nvPr/>
          </p:nvSpPr>
          <p:spPr>
            <a:xfrm>
              <a:off x="6147966" y="3768741"/>
              <a:ext cx="729853" cy="825684"/>
            </a:xfrm>
            <a:custGeom>
              <a:avLst/>
              <a:gdLst/>
              <a:ahLst/>
              <a:cxnLst/>
              <a:rect l="l" t="t" r="r" b="b"/>
              <a:pathLst>
                <a:path w="26420" h="29889" extrusionOk="0">
                  <a:moveTo>
                    <a:pt x="16279" y="0"/>
                  </a:moveTo>
                  <a:lnTo>
                    <a:pt x="1" y="22550"/>
                  </a:lnTo>
                  <a:lnTo>
                    <a:pt x="10141" y="29888"/>
                  </a:lnTo>
                  <a:lnTo>
                    <a:pt x="26420" y="7339"/>
                  </a:lnTo>
                  <a:lnTo>
                    <a:pt x="16279" y="0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35"/>
            <p:cNvSpPr/>
            <p:nvPr/>
          </p:nvSpPr>
          <p:spPr>
            <a:xfrm>
              <a:off x="6479720" y="3773327"/>
              <a:ext cx="396253" cy="321638"/>
            </a:xfrm>
            <a:custGeom>
              <a:avLst/>
              <a:gdLst/>
              <a:ahLst/>
              <a:cxnLst/>
              <a:rect l="l" t="t" r="r" b="b"/>
              <a:pathLst>
                <a:path w="14344" h="11643" extrusionOk="0">
                  <a:moveTo>
                    <a:pt x="4203" y="1"/>
                  </a:moveTo>
                  <a:lnTo>
                    <a:pt x="0" y="5805"/>
                  </a:lnTo>
                  <a:lnTo>
                    <a:pt x="11208" y="11643"/>
                  </a:lnTo>
                  <a:lnTo>
                    <a:pt x="14344" y="7306"/>
                  </a:lnTo>
                  <a:lnTo>
                    <a:pt x="4203" y="1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35"/>
            <p:cNvSpPr/>
            <p:nvPr/>
          </p:nvSpPr>
          <p:spPr>
            <a:xfrm>
              <a:off x="7297100" y="2693261"/>
              <a:ext cx="426668" cy="529488"/>
            </a:xfrm>
            <a:custGeom>
              <a:avLst/>
              <a:gdLst/>
              <a:ahLst/>
              <a:cxnLst/>
              <a:rect l="l" t="t" r="r" b="b"/>
              <a:pathLst>
                <a:path w="15445" h="19167" extrusionOk="0">
                  <a:moveTo>
                    <a:pt x="10383" y="0"/>
                  </a:moveTo>
                  <a:cubicBezTo>
                    <a:pt x="8118" y="0"/>
                    <a:pt x="4870" y="2632"/>
                    <a:pt x="3069" y="5874"/>
                  </a:cubicBezTo>
                  <a:cubicBezTo>
                    <a:pt x="1234" y="9176"/>
                    <a:pt x="601" y="12979"/>
                    <a:pt x="0" y="16682"/>
                  </a:cubicBezTo>
                  <a:cubicBezTo>
                    <a:pt x="1604" y="18328"/>
                    <a:pt x="3872" y="19167"/>
                    <a:pt x="6145" y="19167"/>
                  </a:cubicBezTo>
                  <a:cubicBezTo>
                    <a:pt x="7511" y="19167"/>
                    <a:pt x="8880" y="18863"/>
                    <a:pt x="10107" y="18250"/>
                  </a:cubicBezTo>
                  <a:cubicBezTo>
                    <a:pt x="13343" y="16648"/>
                    <a:pt x="15445" y="12979"/>
                    <a:pt x="15445" y="9343"/>
                  </a:cubicBezTo>
                  <a:cubicBezTo>
                    <a:pt x="15445" y="5674"/>
                    <a:pt x="13476" y="2171"/>
                    <a:pt x="10508" y="3"/>
                  </a:cubicBezTo>
                  <a:cubicBezTo>
                    <a:pt x="10466" y="1"/>
                    <a:pt x="10425" y="0"/>
                    <a:pt x="103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35"/>
            <p:cNvSpPr/>
            <p:nvPr/>
          </p:nvSpPr>
          <p:spPr>
            <a:xfrm>
              <a:off x="6748791" y="2717295"/>
              <a:ext cx="458023" cy="499239"/>
            </a:xfrm>
            <a:custGeom>
              <a:avLst/>
              <a:gdLst/>
              <a:ahLst/>
              <a:cxnLst/>
              <a:rect l="l" t="t" r="r" b="b"/>
              <a:pathLst>
                <a:path w="16580" h="18072" extrusionOk="0">
                  <a:moveTo>
                    <a:pt x="2302" y="0"/>
                  </a:moveTo>
                  <a:cubicBezTo>
                    <a:pt x="735" y="3103"/>
                    <a:pt x="1" y="6772"/>
                    <a:pt x="801" y="10141"/>
                  </a:cubicBezTo>
                  <a:cubicBezTo>
                    <a:pt x="1602" y="13510"/>
                    <a:pt x="4070" y="16612"/>
                    <a:pt x="7406" y="17680"/>
                  </a:cubicBezTo>
                  <a:cubicBezTo>
                    <a:pt x="8207" y="17944"/>
                    <a:pt x="9048" y="18072"/>
                    <a:pt x="9889" y="18072"/>
                  </a:cubicBezTo>
                  <a:cubicBezTo>
                    <a:pt x="12551" y="18072"/>
                    <a:pt x="15210" y="16792"/>
                    <a:pt x="16579" y="14511"/>
                  </a:cubicBezTo>
                  <a:cubicBezTo>
                    <a:pt x="14144" y="11976"/>
                    <a:pt x="12776" y="8607"/>
                    <a:pt x="10775" y="5671"/>
                  </a:cubicBezTo>
                  <a:cubicBezTo>
                    <a:pt x="8774" y="2769"/>
                    <a:pt x="5771" y="101"/>
                    <a:pt x="23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35"/>
            <p:cNvSpPr/>
            <p:nvPr/>
          </p:nvSpPr>
          <p:spPr>
            <a:xfrm>
              <a:off x="6977336" y="3045346"/>
              <a:ext cx="640458" cy="815545"/>
            </a:xfrm>
            <a:custGeom>
              <a:avLst/>
              <a:gdLst/>
              <a:ahLst/>
              <a:cxnLst/>
              <a:rect l="l" t="t" r="r" b="b"/>
              <a:pathLst>
                <a:path w="23184" h="29522" extrusionOk="0">
                  <a:moveTo>
                    <a:pt x="5904" y="1"/>
                  </a:moveTo>
                  <a:lnTo>
                    <a:pt x="4237" y="10008"/>
                  </a:lnTo>
                  <a:lnTo>
                    <a:pt x="0" y="10008"/>
                  </a:lnTo>
                  <a:lnTo>
                    <a:pt x="5037" y="29522"/>
                  </a:lnTo>
                  <a:lnTo>
                    <a:pt x="23183" y="10008"/>
                  </a:lnTo>
                  <a:lnTo>
                    <a:pt x="17313" y="10008"/>
                  </a:lnTo>
                  <a:lnTo>
                    <a:pt x="14077" y="1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35"/>
            <p:cNvSpPr/>
            <p:nvPr/>
          </p:nvSpPr>
          <p:spPr>
            <a:xfrm>
              <a:off x="7130298" y="3047196"/>
              <a:ext cx="304124" cy="213735"/>
            </a:xfrm>
            <a:custGeom>
              <a:avLst/>
              <a:gdLst/>
              <a:ahLst/>
              <a:cxnLst/>
              <a:rect l="l" t="t" r="r" b="b"/>
              <a:pathLst>
                <a:path w="11009" h="7737" extrusionOk="0">
                  <a:moveTo>
                    <a:pt x="367" y="0"/>
                  </a:moveTo>
                  <a:lnTo>
                    <a:pt x="1" y="2369"/>
                  </a:lnTo>
                  <a:cubicBezTo>
                    <a:pt x="1669" y="4919"/>
                    <a:pt x="4675" y="7736"/>
                    <a:pt x="10028" y="7736"/>
                  </a:cubicBezTo>
                  <a:cubicBezTo>
                    <a:pt x="10346" y="7736"/>
                    <a:pt x="10673" y="7726"/>
                    <a:pt x="11008" y="7706"/>
                  </a:cubicBezTo>
                  <a:lnTo>
                    <a:pt x="8540" y="0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35"/>
            <p:cNvSpPr/>
            <p:nvPr/>
          </p:nvSpPr>
          <p:spPr>
            <a:xfrm>
              <a:off x="7106346" y="3045346"/>
              <a:ext cx="511449" cy="423906"/>
            </a:xfrm>
            <a:custGeom>
              <a:avLst/>
              <a:gdLst/>
              <a:ahLst/>
              <a:cxnLst/>
              <a:rect l="l" t="t" r="r" b="b"/>
              <a:pathLst>
                <a:path w="18514" h="15345" extrusionOk="0">
                  <a:moveTo>
                    <a:pt x="1234" y="1"/>
                  </a:moveTo>
                  <a:lnTo>
                    <a:pt x="0" y="7439"/>
                  </a:lnTo>
                  <a:lnTo>
                    <a:pt x="13543" y="15345"/>
                  </a:lnTo>
                  <a:lnTo>
                    <a:pt x="18513" y="10008"/>
                  </a:lnTo>
                  <a:lnTo>
                    <a:pt x="12643" y="10008"/>
                  </a:lnTo>
                  <a:lnTo>
                    <a:pt x="9407" y="1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35"/>
            <p:cNvSpPr/>
            <p:nvPr/>
          </p:nvSpPr>
          <p:spPr>
            <a:xfrm>
              <a:off x="6417065" y="3321792"/>
              <a:ext cx="633082" cy="750129"/>
            </a:xfrm>
            <a:custGeom>
              <a:avLst/>
              <a:gdLst/>
              <a:ahLst/>
              <a:cxnLst/>
              <a:rect l="l" t="t" r="r" b="b"/>
              <a:pathLst>
                <a:path w="22917" h="27154" extrusionOk="0">
                  <a:moveTo>
                    <a:pt x="18080" y="1"/>
                  </a:moveTo>
                  <a:cubicBezTo>
                    <a:pt x="15811" y="1"/>
                    <a:pt x="13643" y="968"/>
                    <a:pt x="12142" y="2669"/>
                  </a:cubicBezTo>
                  <a:lnTo>
                    <a:pt x="0" y="17647"/>
                  </a:lnTo>
                  <a:lnTo>
                    <a:pt x="17746" y="27154"/>
                  </a:lnTo>
                  <a:lnTo>
                    <a:pt x="22916" y="1"/>
                  </a:ln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35"/>
            <p:cNvSpPr/>
            <p:nvPr/>
          </p:nvSpPr>
          <p:spPr>
            <a:xfrm>
              <a:off x="6564502" y="3435138"/>
              <a:ext cx="450619" cy="636784"/>
            </a:xfrm>
            <a:custGeom>
              <a:avLst/>
              <a:gdLst/>
              <a:ahLst/>
              <a:cxnLst/>
              <a:rect l="l" t="t" r="r" b="b"/>
              <a:pathLst>
                <a:path w="16312" h="23051" extrusionOk="0">
                  <a:moveTo>
                    <a:pt x="14344" y="1"/>
                  </a:moveTo>
                  <a:lnTo>
                    <a:pt x="0" y="16379"/>
                  </a:lnTo>
                  <a:lnTo>
                    <a:pt x="12409" y="23051"/>
                  </a:lnTo>
                  <a:lnTo>
                    <a:pt x="16312" y="2636"/>
                  </a:lnTo>
                  <a:lnTo>
                    <a:pt x="14344" y="1"/>
                  </a:ln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35"/>
            <p:cNvSpPr/>
            <p:nvPr/>
          </p:nvSpPr>
          <p:spPr>
            <a:xfrm>
              <a:off x="7423210" y="2441761"/>
              <a:ext cx="316223" cy="421060"/>
            </a:xfrm>
            <a:custGeom>
              <a:avLst/>
              <a:gdLst/>
              <a:ahLst/>
              <a:cxnLst/>
              <a:rect l="l" t="t" r="r" b="b"/>
              <a:pathLst>
                <a:path w="11447" h="15242" extrusionOk="0">
                  <a:moveTo>
                    <a:pt x="405" y="1"/>
                  </a:moveTo>
                  <a:cubicBezTo>
                    <a:pt x="405" y="1"/>
                    <a:pt x="0" y="15242"/>
                    <a:pt x="3734" y="15242"/>
                  </a:cubicBezTo>
                  <a:cubicBezTo>
                    <a:pt x="4286" y="15242"/>
                    <a:pt x="4928" y="14909"/>
                    <a:pt x="5676" y="14144"/>
                  </a:cubicBezTo>
                  <a:cubicBezTo>
                    <a:pt x="11447" y="8173"/>
                    <a:pt x="5109" y="1635"/>
                    <a:pt x="5109" y="1635"/>
                  </a:cubicBezTo>
                  <a:lnTo>
                    <a:pt x="405" y="1"/>
                  </a:ln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35"/>
            <p:cNvSpPr/>
            <p:nvPr/>
          </p:nvSpPr>
          <p:spPr>
            <a:xfrm>
              <a:off x="6898990" y="2333027"/>
              <a:ext cx="669050" cy="778694"/>
            </a:xfrm>
            <a:custGeom>
              <a:avLst/>
              <a:gdLst/>
              <a:ahLst/>
              <a:cxnLst/>
              <a:rect l="l" t="t" r="r" b="b"/>
              <a:pathLst>
                <a:path w="24219" h="28188" extrusionOk="0">
                  <a:moveTo>
                    <a:pt x="1" y="1"/>
                  </a:moveTo>
                  <a:lnTo>
                    <a:pt x="568" y="17680"/>
                  </a:lnTo>
                  <a:cubicBezTo>
                    <a:pt x="568" y="23451"/>
                    <a:pt x="5271" y="28187"/>
                    <a:pt x="11075" y="28187"/>
                  </a:cubicBezTo>
                  <a:lnTo>
                    <a:pt x="13711" y="28187"/>
                  </a:lnTo>
                  <a:cubicBezTo>
                    <a:pt x="19515" y="28187"/>
                    <a:pt x="24218" y="23517"/>
                    <a:pt x="24185" y="17680"/>
                  </a:cubicBezTo>
                  <a:lnTo>
                    <a:pt x="23584" y="1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35"/>
            <p:cNvSpPr/>
            <p:nvPr/>
          </p:nvSpPr>
          <p:spPr>
            <a:xfrm>
              <a:off x="7285110" y="2748263"/>
              <a:ext cx="53482" cy="165336"/>
            </a:xfrm>
            <a:custGeom>
              <a:avLst/>
              <a:gdLst/>
              <a:ahLst/>
              <a:cxnLst/>
              <a:rect l="l" t="t" r="r" b="b"/>
              <a:pathLst>
                <a:path w="1936" h="5985" extrusionOk="0">
                  <a:moveTo>
                    <a:pt x="273" y="0"/>
                  </a:moveTo>
                  <a:cubicBezTo>
                    <a:pt x="191" y="0"/>
                    <a:pt x="104" y="25"/>
                    <a:pt x="67" y="80"/>
                  </a:cubicBezTo>
                  <a:cubicBezTo>
                    <a:pt x="1" y="180"/>
                    <a:pt x="1" y="381"/>
                    <a:pt x="101" y="481"/>
                  </a:cubicBezTo>
                  <a:cubicBezTo>
                    <a:pt x="868" y="1048"/>
                    <a:pt x="1335" y="1982"/>
                    <a:pt x="1368" y="2916"/>
                  </a:cubicBezTo>
                  <a:cubicBezTo>
                    <a:pt x="1368" y="3883"/>
                    <a:pt x="935" y="4850"/>
                    <a:pt x="234" y="5484"/>
                  </a:cubicBezTo>
                  <a:cubicBezTo>
                    <a:pt x="101" y="5584"/>
                    <a:pt x="101" y="5751"/>
                    <a:pt x="201" y="5884"/>
                  </a:cubicBezTo>
                  <a:cubicBezTo>
                    <a:pt x="234" y="5918"/>
                    <a:pt x="334" y="5985"/>
                    <a:pt x="401" y="5985"/>
                  </a:cubicBezTo>
                  <a:cubicBezTo>
                    <a:pt x="468" y="5985"/>
                    <a:pt x="519" y="5955"/>
                    <a:pt x="556" y="5955"/>
                  </a:cubicBezTo>
                  <a:cubicBezTo>
                    <a:pt x="575" y="5955"/>
                    <a:pt x="590" y="5962"/>
                    <a:pt x="601" y="5985"/>
                  </a:cubicBezTo>
                  <a:cubicBezTo>
                    <a:pt x="1435" y="5217"/>
                    <a:pt x="1935" y="4083"/>
                    <a:pt x="1902" y="2982"/>
                  </a:cubicBezTo>
                  <a:cubicBezTo>
                    <a:pt x="1902" y="1848"/>
                    <a:pt x="1335" y="747"/>
                    <a:pt x="434" y="47"/>
                  </a:cubicBezTo>
                  <a:cubicBezTo>
                    <a:pt x="404" y="17"/>
                    <a:pt x="341" y="0"/>
                    <a:pt x="273" y="0"/>
                  </a:cubicBezTo>
                  <a:close/>
                </a:path>
              </a:pathLst>
            </a:custGeom>
            <a:solidFill>
              <a:srgbClr val="D693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35"/>
            <p:cNvSpPr/>
            <p:nvPr/>
          </p:nvSpPr>
          <p:spPr>
            <a:xfrm>
              <a:off x="6953357" y="2731108"/>
              <a:ext cx="198154" cy="198154"/>
            </a:xfrm>
            <a:custGeom>
              <a:avLst/>
              <a:gdLst/>
              <a:ahLst/>
              <a:cxnLst/>
              <a:rect l="l" t="t" r="r" b="b"/>
              <a:pathLst>
                <a:path w="7173" h="7173" extrusionOk="0">
                  <a:moveTo>
                    <a:pt x="3570" y="1"/>
                  </a:moveTo>
                  <a:cubicBezTo>
                    <a:pt x="1602" y="1"/>
                    <a:pt x="1" y="1602"/>
                    <a:pt x="1" y="3603"/>
                  </a:cubicBezTo>
                  <a:cubicBezTo>
                    <a:pt x="1" y="5571"/>
                    <a:pt x="1602" y="7173"/>
                    <a:pt x="3570" y="7173"/>
                  </a:cubicBezTo>
                  <a:cubicBezTo>
                    <a:pt x="5538" y="7173"/>
                    <a:pt x="7173" y="5571"/>
                    <a:pt x="7173" y="3603"/>
                  </a:cubicBezTo>
                  <a:cubicBezTo>
                    <a:pt x="7173" y="1602"/>
                    <a:pt x="5538" y="1"/>
                    <a:pt x="3570" y="1"/>
                  </a:cubicBezTo>
                  <a:close/>
                </a:path>
              </a:pathLst>
            </a:custGeom>
            <a:solidFill>
              <a:srgbClr val="FFBA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35"/>
            <p:cNvSpPr/>
            <p:nvPr/>
          </p:nvSpPr>
          <p:spPr>
            <a:xfrm>
              <a:off x="7433486" y="2730196"/>
              <a:ext cx="134561" cy="199066"/>
            </a:xfrm>
            <a:custGeom>
              <a:avLst/>
              <a:gdLst/>
              <a:ahLst/>
              <a:cxnLst/>
              <a:rect l="l" t="t" r="r" b="b"/>
              <a:pathLst>
                <a:path w="4871" h="7206" extrusionOk="0">
                  <a:moveTo>
                    <a:pt x="3636" y="0"/>
                  </a:moveTo>
                  <a:cubicBezTo>
                    <a:pt x="1635" y="0"/>
                    <a:pt x="0" y="1635"/>
                    <a:pt x="0" y="3636"/>
                  </a:cubicBezTo>
                  <a:cubicBezTo>
                    <a:pt x="0" y="5638"/>
                    <a:pt x="1601" y="7206"/>
                    <a:pt x="3569" y="7206"/>
                  </a:cubicBezTo>
                  <a:cubicBezTo>
                    <a:pt x="3736" y="7206"/>
                    <a:pt x="3936" y="7206"/>
                    <a:pt x="4136" y="7172"/>
                  </a:cubicBezTo>
                  <a:cubicBezTo>
                    <a:pt x="4570" y="5971"/>
                    <a:pt x="4870" y="4670"/>
                    <a:pt x="4870" y="3336"/>
                  </a:cubicBezTo>
                  <a:lnTo>
                    <a:pt x="4803" y="201"/>
                  </a:lnTo>
                  <a:cubicBezTo>
                    <a:pt x="4403" y="67"/>
                    <a:pt x="4036" y="0"/>
                    <a:pt x="3636" y="0"/>
                  </a:cubicBezTo>
                  <a:close/>
                </a:path>
              </a:pathLst>
            </a:custGeom>
            <a:solidFill>
              <a:srgbClr val="FFBA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35"/>
            <p:cNvSpPr/>
            <p:nvPr/>
          </p:nvSpPr>
          <p:spPr>
            <a:xfrm>
              <a:off x="7101733" y="2122937"/>
              <a:ext cx="180640" cy="191276"/>
            </a:xfrm>
            <a:custGeom>
              <a:avLst/>
              <a:gdLst/>
              <a:ahLst/>
              <a:cxnLst/>
              <a:rect l="l" t="t" r="r" b="b"/>
              <a:pathLst>
                <a:path w="6539" h="6924" extrusionOk="0">
                  <a:moveTo>
                    <a:pt x="4537" y="0"/>
                  </a:moveTo>
                  <a:cubicBezTo>
                    <a:pt x="5171" y="1368"/>
                    <a:pt x="4637" y="3036"/>
                    <a:pt x="3670" y="4170"/>
                  </a:cubicBezTo>
                  <a:cubicBezTo>
                    <a:pt x="2669" y="5337"/>
                    <a:pt x="1335" y="6038"/>
                    <a:pt x="0" y="6772"/>
                  </a:cubicBezTo>
                  <a:cubicBezTo>
                    <a:pt x="539" y="6874"/>
                    <a:pt x="1059" y="6923"/>
                    <a:pt x="1552" y="6923"/>
                  </a:cubicBezTo>
                  <a:cubicBezTo>
                    <a:pt x="3468" y="6923"/>
                    <a:pt x="4981" y="6177"/>
                    <a:pt x="5671" y="4904"/>
                  </a:cubicBezTo>
                  <a:cubicBezTo>
                    <a:pt x="6538" y="3302"/>
                    <a:pt x="6038" y="1101"/>
                    <a:pt x="4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35"/>
            <p:cNvSpPr/>
            <p:nvPr/>
          </p:nvSpPr>
          <p:spPr>
            <a:xfrm>
              <a:off x="6706414" y="2283772"/>
              <a:ext cx="479183" cy="408657"/>
            </a:xfrm>
            <a:custGeom>
              <a:avLst/>
              <a:gdLst/>
              <a:ahLst/>
              <a:cxnLst/>
              <a:rect l="l" t="t" r="r" b="b"/>
              <a:pathLst>
                <a:path w="17346" h="14793" extrusionOk="0">
                  <a:moveTo>
                    <a:pt x="13643" y="1"/>
                  </a:moveTo>
                  <a:cubicBezTo>
                    <a:pt x="10083" y="1"/>
                    <a:pt x="5267" y="1093"/>
                    <a:pt x="2969" y="3185"/>
                  </a:cubicBezTo>
                  <a:cubicBezTo>
                    <a:pt x="0" y="5953"/>
                    <a:pt x="601" y="11124"/>
                    <a:pt x="2302" y="14793"/>
                  </a:cubicBezTo>
                  <a:cubicBezTo>
                    <a:pt x="5971" y="14793"/>
                    <a:pt x="10541" y="12725"/>
                    <a:pt x="13210" y="10223"/>
                  </a:cubicBezTo>
                  <a:cubicBezTo>
                    <a:pt x="15878" y="7721"/>
                    <a:pt x="17346" y="3818"/>
                    <a:pt x="16345" y="282"/>
                  </a:cubicBezTo>
                  <a:cubicBezTo>
                    <a:pt x="15614" y="94"/>
                    <a:pt x="14682" y="1"/>
                    <a:pt x="13643" y="1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35"/>
            <p:cNvSpPr/>
            <p:nvPr/>
          </p:nvSpPr>
          <p:spPr>
            <a:xfrm>
              <a:off x="6559888" y="2672128"/>
              <a:ext cx="298599" cy="346638"/>
            </a:xfrm>
            <a:custGeom>
              <a:avLst/>
              <a:gdLst/>
              <a:ahLst/>
              <a:cxnLst/>
              <a:rect l="l" t="t" r="r" b="b"/>
              <a:pathLst>
                <a:path w="10809" h="12548" extrusionOk="0">
                  <a:moveTo>
                    <a:pt x="10808" y="1"/>
                  </a:moveTo>
                  <a:cubicBezTo>
                    <a:pt x="9074" y="1002"/>
                    <a:pt x="7005" y="1435"/>
                    <a:pt x="5137" y="2169"/>
                  </a:cubicBezTo>
                  <a:cubicBezTo>
                    <a:pt x="3269" y="2936"/>
                    <a:pt x="1401" y="4104"/>
                    <a:pt x="634" y="5972"/>
                  </a:cubicBezTo>
                  <a:cubicBezTo>
                    <a:pt x="0" y="7573"/>
                    <a:pt x="267" y="9441"/>
                    <a:pt x="1335" y="10775"/>
                  </a:cubicBezTo>
                  <a:cubicBezTo>
                    <a:pt x="2232" y="11897"/>
                    <a:pt x="3672" y="12548"/>
                    <a:pt x="5100" y="12548"/>
                  </a:cubicBezTo>
                  <a:cubicBezTo>
                    <a:pt x="5370" y="12548"/>
                    <a:pt x="5639" y="12524"/>
                    <a:pt x="5905" y="12477"/>
                  </a:cubicBezTo>
                  <a:cubicBezTo>
                    <a:pt x="4237" y="11676"/>
                    <a:pt x="3303" y="9741"/>
                    <a:pt x="3403" y="7907"/>
                  </a:cubicBezTo>
                  <a:cubicBezTo>
                    <a:pt x="3503" y="6072"/>
                    <a:pt x="4504" y="4337"/>
                    <a:pt x="5938" y="3137"/>
                  </a:cubicBezTo>
                  <a:cubicBezTo>
                    <a:pt x="7272" y="1936"/>
                    <a:pt x="8974" y="1135"/>
                    <a:pt x="10808" y="1"/>
                  </a:cubicBezTo>
                  <a:close/>
                </a:path>
              </a:pathLst>
            </a:custGeom>
            <a:solidFill>
              <a:srgbClr val="090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35"/>
            <p:cNvSpPr/>
            <p:nvPr/>
          </p:nvSpPr>
          <p:spPr>
            <a:xfrm>
              <a:off x="6647433" y="2706245"/>
              <a:ext cx="280145" cy="520206"/>
            </a:xfrm>
            <a:custGeom>
              <a:avLst/>
              <a:gdLst/>
              <a:ahLst/>
              <a:cxnLst/>
              <a:rect l="l" t="t" r="r" b="b"/>
              <a:pathLst>
                <a:path w="10141" h="18831" extrusionOk="0">
                  <a:moveTo>
                    <a:pt x="4737" y="0"/>
                  </a:moveTo>
                  <a:cubicBezTo>
                    <a:pt x="2936" y="2335"/>
                    <a:pt x="1335" y="4904"/>
                    <a:pt x="668" y="7772"/>
                  </a:cubicBezTo>
                  <a:cubicBezTo>
                    <a:pt x="0" y="10675"/>
                    <a:pt x="401" y="13877"/>
                    <a:pt x="2235" y="16212"/>
                  </a:cubicBezTo>
                  <a:cubicBezTo>
                    <a:pt x="3520" y="17824"/>
                    <a:pt x="5591" y="18831"/>
                    <a:pt x="7622" y="18831"/>
                  </a:cubicBezTo>
                  <a:cubicBezTo>
                    <a:pt x="8490" y="18831"/>
                    <a:pt x="9351" y="18646"/>
                    <a:pt x="10141" y="18247"/>
                  </a:cubicBezTo>
                  <a:lnTo>
                    <a:pt x="10141" y="18247"/>
                  </a:lnTo>
                  <a:cubicBezTo>
                    <a:pt x="9879" y="18307"/>
                    <a:pt x="9618" y="18336"/>
                    <a:pt x="9359" y="18336"/>
                  </a:cubicBezTo>
                  <a:cubicBezTo>
                    <a:pt x="7344" y="18336"/>
                    <a:pt x="5495" y="16588"/>
                    <a:pt x="4904" y="14577"/>
                  </a:cubicBezTo>
                  <a:cubicBezTo>
                    <a:pt x="4237" y="12342"/>
                    <a:pt x="4770" y="9907"/>
                    <a:pt x="5338" y="7606"/>
                  </a:cubicBezTo>
                  <a:cubicBezTo>
                    <a:pt x="5905" y="5337"/>
                    <a:pt x="6505" y="2936"/>
                    <a:pt x="4737" y="0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35"/>
            <p:cNvSpPr/>
            <p:nvPr/>
          </p:nvSpPr>
          <p:spPr>
            <a:xfrm>
              <a:off x="7611311" y="2716384"/>
              <a:ext cx="28" cy="28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close/>
                </a:path>
              </a:pathLst>
            </a:custGeom>
            <a:noFill/>
            <a:ln w="6675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35"/>
            <p:cNvSpPr/>
            <p:nvPr/>
          </p:nvSpPr>
          <p:spPr>
            <a:xfrm>
              <a:off x="7617775" y="2648177"/>
              <a:ext cx="197215" cy="463548"/>
            </a:xfrm>
            <a:custGeom>
              <a:avLst/>
              <a:gdLst/>
              <a:ahLst/>
              <a:cxnLst/>
              <a:rect l="l" t="t" r="r" b="b"/>
              <a:pathLst>
                <a:path w="7139" h="16780" extrusionOk="0">
                  <a:moveTo>
                    <a:pt x="0" y="1"/>
                  </a:moveTo>
                  <a:lnTo>
                    <a:pt x="0" y="1"/>
                  </a:lnTo>
                  <a:cubicBezTo>
                    <a:pt x="34" y="2136"/>
                    <a:pt x="601" y="4137"/>
                    <a:pt x="1502" y="5938"/>
                  </a:cubicBezTo>
                  <a:cubicBezTo>
                    <a:pt x="2335" y="7673"/>
                    <a:pt x="3470" y="9307"/>
                    <a:pt x="4137" y="11142"/>
                  </a:cubicBezTo>
                  <a:cubicBezTo>
                    <a:pt x="4804" y="12977"/>
                    <a:pt x="4971" y="15112"/>
                    <a:pt x="3903" y="16779"/>
                  </a:cubicBezTo>
                  <a:cubicBezTo>
                    <a:pt x="6005" y="16012"/>
                    <a:pt x="7139" y="13510"/>
                    <a:pt x="6905" y="11309"/>
                  </a:cubicBezTo>
                  <a:cubicBezTo>
                    <a:pt x="6705" y="9040"/>
                    <a:pt x="5471" y="7039"/>
                    <a:pt x="4070" y="5304"/>
                  </a:cubicBezTo>
                  <a:cubicBezTo>
                    <a:pt x="2702" y="3537"/>
                    <a:pt x="1101" y="1935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35"/>
            <p:cNvSpPr/>
            <p:nvPr/>
          </p:nvSpPr>
          <p:spPr>
            <a:xfrm>
              <a:off x="7184664" y="2269130"/>
              <a:ext cx="452470" cy="348213"/>
            </a:xfrm>
            <a:custGeom>
              <a:avLst/>
              <a:gdLst/>
              <a:ahLst/>
              <a:cxnLst/>
              <a:rect l="l" t="t" r="r" b="b"/>
              <a:pathLst>
                <a:path w="16379" h="12605" extrusionOk="0">
                  <a:moveTo>
                    <a:pt x="5353" y="0"/>
                  </a:moveTo>
                  <a:cubicBezTo>
                    <a:pt x="3457" y="0"/>
                    <a:pt x="1506" y="150"/>
                    <a:pt x="1" y="546"/>
                  </a:cubicBezTo>
                  <a:cubicBezTo>
                    <a:pt x="3136" y="5749"/>
                    <a:pt x="8473" y="10386"/>
                    <a:pt x="13410" y="12354"/>
                  </a:cubicBezTo>
                  <a:cubicBezTo>
                    <a:pt x="13761" y="12471"/>
                    <a:pt x="14145" y="12605"/>
                    <a:pt x="14516" y="12605"/>
                  </a:cubicBezTo>
                  <a:cubicBezTo>
                    <a:pt x="14674" y="12605"/>
                    <a:pt x="14829" y="12581"/>
                    <a:pt x="14978" y="12521"/>
                  </a:cubicBezTo>
                  <a:cubicBezTo>
                    <a:pt x="15712" y="12187"/>
                    <a:pt x="15912" y="11220"/>
                    <a:pt x="16012" y="10386"/>
                  </a:cubicBezTo>
                  <a:cubicBezTo>
                    <a:pt x="16212" y="8251"/>
                    <a:pt x="16379" y="6050"/>
                    <a:pt x="15478" y="4148"/>
                  </a:cubicBezTo>
                  <a:cubicBezTo>
                    <a:pt x="14344" y="1746"/>
                    <a:pt x="11642" y="412"/>
                    <a:pt x="9007" y="179"/>
                  </a:cubicBezTo>
                  <a:cubicBezTo>
                    <a:pt x="7923" y="70"/>
                    <a:pt x="6651" y="0"/>
                    <a:pt x="535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35"/>
            <p:cNvSpPr/>
            <p:nvPr/>
          </p:nvSpPr>
          <p:spPr>
            <a:xfrm>
              <a:off x="7153337" y="2901584"/>
              <a:ext cx="197215" cy="96798"/>
            </a:xfrm>
            <a:custGeom>
              <a:avLst/>
              <a:gdLst/>
              <a:ahLst/>
              <a:cxnLst/>
              <a:rect l="l" t="t" r="r" b="b"/>
              <a:pathLst>
                <a:path w="7139" h="3504" extrusionOk="0">
                  <a:moveTo>
                    <a:pt x="307" y="1"/>
                  </a:moveTo>
                  <a:cubicBezTo>
                    <a:pt x="260" y="1"/>
                    <a:pt x="212" y="12"/>
                    <a:pt x="167" y="34"/>
                  </a:cubicBezTo>
                  <a:cubicBezTo>
                    <a:pt x="34" y="134"/>
                    <a:pt x="0" y="301"/>
                    <a:pt x="101" y="435"/>
                  </a:cubicBezTo>
                  <a:cubicBezTo>
                    <a:pt x="1201" y="2336"/>
                    <a:pt x="3370" y="3503"/>
                    <a:pt x="5604" y="3503"/>
                  </a:cubicBezTo>
                  <a:cubicBezTo>
                    <a:pt x="6038" y="3503"/>
                    <a:pt x="6505" y="3470"/>
                    <a:pt x="6872" y="3370"/>
                  </a:cubicBezTo>
                  <a:cubicBezTo>
                    <a:pt x="7039" y="3337"/>
                    <a:pt x="7139" y="3203"/>
                    <a:pt x="7106" y="3036"/>
                  </a:cubicBezTo>
                  <a:cubicBezTo>
                    <a:pt x="7050" y="2897"/>
                    <a:pt x="6971" y="2828"/>
                    <a:pt x="6850" y="2828"/>
                  </a:cubicBezTo>
                  <a:cubicBezTo>
                    <a:pt x="6826" y="2828"/>
                    <a:pt x="6800" y="2831"/>
                    <a:pt x="6772" y="2836"/>
                  </a:cubicBezTo>
                  <a:cubicBezTo>
                    <a:pt x="6402" y="2916"/>
                    <a:pt x="6024" y="2954"/>
                    <a:pt x="5644" y="2954"/>
                  </a:cubicBezTo>
                  <a:cubicBezTo>
                    <a:pt x="3627" y="2954"/>
                    <a:pt x="1573" y="1875"/>
                    <a:pt x="534" y="134"/>
                  </a:cubicBezTo>
                  <a:cubicBezTo>
                    <a:pt x="490" y="45"/>
                    <a:pt x="401" y="1"/>
                    <a:pt x="307" y="1"/>
                  </a:cubicBezTo>
                  <a:close/>
                </a:path>
              </a:pathLst>
            </a:custGeom>
            <a:solidFill>
              <a:srgbClr val="D693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35"/>
            <p:cNvSpPr/>
            <p:nvPr/>
          </p:nvSpPr>
          <p:spPr>
            <a:xfrm>
              <a:off x="6715613" y="2573478"/>
              <a:ext cx="238708" cy="158457"/>
            </a:xfrm>
            <a:custGeom>
              <a:avLst/>
              <a:gdLst/>
              <a:ahLst/>
              <a:cxnLst/>
              <a:rect l="l" t="t" r="r" b="b"/>
              <a:pathLst>
                <a:path w="8641" h="5736" extrusionOk="0">
                  <a:moveTo>
                    <a:pt x="6196" y="0"/>
                  </a:moveTo>
                  <a:cubicBezTo>
                    <a:pt x="5922" y="0"/>
                    <a:pt x="5643" y="54"/>
                    <a:pt x="5371" y="170"/>
                  </a:cubicBezTo>
                  <a:lnTo>
                    <a:pt x="1669" y="1637"/>
                  </a:lnTo>
                  <a:cubicBezTo>
                    <a:pt x="535" y="2071"/>
                    <a:pt x="1" y="3372"/>
                    <a:pt x="535" y="4506"/>
                  </a:cubicBezTo>
                  <a:lnTo>
                    <a:pt x="535" y="4539"/>
                  </a:lnTo>
                  <a:cubicBezTo>
                    <a:pt x="908" y="5286"/>
                    <a:pt x="1690" y="5736"/>
                    <a:pt x="2492" y="5736"/>
                  </a:cubicBezTo>
                  <a:cubicBezTo>
                    <a:pt x="2765" y="5736"/>
                    <a:pt x="3041" y="5684"/>
                    <a:pt x="3303" y="5573"/>
                  </a:cubicBezTo>
                  <a:lnTo>
                    <a:pt x="7006" y="4072"/>
                  </a:lnTo>
                  <a:cubicBezTo>
                    <a:pt x="8107" y="3639"/>
                    <a:pt x="8640" y="2404"/>
                    <a:pt x="8173" y="1337"/>
                  </a:cubicBezTo>
                  <a:cubicBezTo>
                    <a:pt x="7821" y="508"/>
                    <a:pt x="7034" y="0"/>
                    <a:pt x="6196" y="0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35"/>
            <p:cNvSpPr/>
            <p:nvPr/>
          </p:nvSpPr>
          <p:spPr>
            <a:xfrm>
              <a:off x="6882415" y="2492315"/>
              <a:ext cx="667199" cy="352274"/>
            </a:xfrm>
            <a:custGeom>
              <a:avLst/>
              <a:gdLst/>
              <a:ahLst/>
              <a:cxnLst/>
              <a:rect l="l" t="t" r="r" b="b"/>
              <a:pathLst>
                <a:path w="24152" h="12752" extrusionOk="0">
                  <a:moveTo>
                    <a:pt x="13918" y="0"/>
                  </a:moveTo>
                  <a:cubicBezTo>
                    <a:pt x="9110" y="0"/>
                    <a:pt x="4288" y="1065"/>
                    <a:pt x="0" y="3007"/>
                  </a:cubicBezTo>
                  <a:cubicBezTo>
                    <a:pt x="601" y="5576"/>
                    <a:pt x="1335" y="8144"/>
                    <a:pt x="3003" y="10146"/>
                  </a:cubicBezTo>
                  <a:cubicBezTo>
                    <a:pt x="4286" y="11685"/>
                    <a:pt x="6259" y="12751"/>
                    <a:pt x="8226" y="12751"/>
                  </a:cubicBezTo>
                  <a:cubicBezTo>
                    <a:pt x="8815" y="12751"/>
                    <a:pt x="9405" y="12655"/>
                    <a:pt x="9974" y="12448"/>
                  </a:cubicBezTo>
                  <a:cubicBezTo>
                    <a:pt x="11309" y="11947"/>
                    <a:pt x="12476" y="10813"/>
                    <a:pt x="13944" y="10780"/>
                  </a:cubicBezTo>
                  <a:cubicBezTo>
                    <a:pt x="13960" y="10779"/>
                    <a:pt x="13977" y="10779"/>
                    <a:pt x="13993" y="10779"/>
                  </a:cubicBezTo>
                  <a:cubicBezTo>
                    <a:pt x="15871" y="10779"/>
                    <a:pt x="17363" y="12648"/>
                    <a:pt x="19281" y="12648"/>
                  </a:cubicBezTo>
                  <a:cubicBezTo>
                    <a:pt x="19306" y="12648"/>
                    <a:pt x="19331" y="12649"/>
                    <a:pt x="19357" y="12649"/>
                  </a:cubicBezTo>
                  <a:cubicBezTo>
                    <a:pt x="20432" y="12649"/>
                    <a:pt x="21499" y="11960"/>
                    <a:pt x="22183" y="11080"/>
                  </a:cubicBezTo>
                  <a:cubicBezTo>
                    <a:pt x="22883" y="10146"/>
                    <a:pt x="23217" y="9012"/>
                    <a:pt x="23517" y="7944"/>
                  </a:cubicBezTo>
                  <a:cubicBezTo>
                    <a:pt x="23984" y="6010"/>
                    <a:pt x="24151" y="3775"/>
                    <a:pt x="22850" y="2274"/>
                  </a:cubicBezTo>
                  <a:cubicBezTo>
                    <a:pt x="21816" y="1006"/>
                    <a:pt x="20148" y="606"/>
                    <a:pt x="18547" y="339"/>
                  </a:cubicBezTo>
                  <a:cubicBezTo>
                    <a:pt x="17018" y="111"/>
                    <a:pt x="15469" y="0"/>
                    <a:pt x="13918" y="0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35"/>
            <p:cNvSpPr/>
            <p:nvPr/>
          </p:nvSpPr>
          <p:spPr>
            <a:xfrm>
              <a:off x="6778295" y="3321792"/>
              <a:ext cx="1021020" cy="902177"/>
            </a:xfrm>
            <a:custGeom>
              <a:avLst/>
              <a:gdLst/>
              <a:ahLst/>
              <a:cxnLst/>
              <a:rect l="l" t="t" r="r" b="b"/>
              <a:pathLst>
                <a:path w="36960" h="32658" extrusionOk="0">
                  <a:moveTo>
                    <a:pt x="9840" y="1"/>
                  </a:moveTo>
                  <a:cubicBezTo>
                    <a:pt x="9840" y="1"/>
                    <a:pt x="2068" y="9441"/>
                    <a:pt x="1001" y="12777"/>
                  </a:cubicBezTo>
                  <a:cubicBezTo>
                    <a:pt x="0" y="15845"/>
                    <a:pt x="234" y="19181"/>
                    <a:pt x="1068" y="22317"/>
                  </a:cubicBezTo>
                  <a:cubicBezTo>
                    <a:pt x="1901" y="25452"/>
                    <a:pt x="3436" y="29722"/>
                    <a:pt x="4870" y="32658"/>
                  </a:cubicBezTo>
                  <a:lnTo>
                    <a:pt x="33791" y="32658"/>
                  </a:lnTo>
                  <a:lnTo>
                    <a:pt x="36960" y="20382"/>
                  </a:lnTo>
                  <a:lnTo>
                    <a:pt x="28687" y="1"/>
                  </a:lnTo>
                  <a:lnTo>
                    <a:pt x="13610" y="15345"/>
                  </a:lnTo>
                  <a:lnTo>
                    <a:pt x="9840" y="1"/>
                  </a:lnTo>
                  <a:close/>
                </a:path>
              </a:pathLst>
            </a:custGeom>
            <a:solidFill>
              <a:srgbClr val="A6A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35"/>
            <p:cNvSpPr/>
            <p:nvPr/>
          </p:nvSpPr>
          <p:spPr>
            <a:xfrm>
              <a:off x="6778295" y="3321792"/>
              <a:ext cx="1021020" cy="902177"/>
            </a:xfrm>
            <a:custGeom>
              <a:avLst/>
              <a:gdLst/>
              <a:ahLst/>
              <a:cxnLst/>
              <a:rect l="l" t="t" r="r" b="b"/>
              <a:pathLst>
                <a:path w="36960" h="32658" extrusionOk="0">
                  <a:moveTo>
                    <a:pt x="9840" y="1"/>
                  </a:moveTo>
                  <a:cubicBezTo>
                    <a:pt x="9840" y="1"/>
                    <a:pt x="2068" y="9441"/>
                    <a:pt x="1001" y="12777"/>
                  </a:cubicBezTo>
                  <a:cubicBezTo>
                    <a:pt x="0" y="15845"/>
                    <a:pt x="234" y="19181"/>
                    <a:pt x="1068" y="22317"/>
                  </a:cubicBezTo>
                  <a:cubicBezTo>
                    <a:pt x="1901" y="25452"/>
                    <a:pt x="3436" y="29722"/>
                    <a:pt x="4870" y="32658"/>
                  </a:cubicBezTo>
                  <a:lnTo>
                    <a:pt x="33791" y="32658"/>
                  </a:lnTo>
                  <a:lnTo>
                    <a:pt x="36960" y="20382"/>
                  </a:lnTo>
                  <a:lnTo>
                    <a:pt x="28687" y="1"/>
                  </a:lnTo>
                  <a:lnTo>
                    <a:pt x="13610" y="15345"/>
                  </a:lnTo>
                  <a:lnTo>
                    <a:pt x="9840" y="1"/>
                  </a:lnTo>
                  <a:close/>
                </a:path>
              </a:pathLst>
            </a:custGeom>
            <a:solidFill>
              <a:srgbClr val="A6A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35"/>
            <p:cNvSpPr/>
            <p:nvPr/>
          </p:nvSpPr>
          <p:spPr>
            <a:xfrm>
              <a:off x="6792108" y="3859049"/>
              <a:ext cx="1007207" cy="364926"/>
            </a:xfrm>
            <a:custGeom>
              <a:avLst/>
              <a:gdLst/>
              <a:ahLst/>
              <a:cxnLst/>
              <a:rect l="l" t="t" r="r" b="b"/>
              <a:pathLst>
                <a:path w="36460" h="13210" extrusionOk="0">
                  <a:moveTo>
                    <a:pt x="0" y="0"/>
                  </a:moveTo>
                  <a:lnTo>
                    <a:pt x="0" y="0"/>
                  </a:lnTo>
                  <a:cubicBezTo>
                    <a:pt x="167" y="967"/>
                    <a:pt x="334" y="1901"/>
                    <a:pt x="568" y="2869"/>
                  </a:cubicBezTo>
                  <a:cubicBezTo>
                    <a:pt x="1401" y="6004"/>
                    <a:pt x="2936" y="10307"/>
                    <a:pt x="4370" y="13210"/>
                  </a:cubicBezTo>
                  <a:lnTo>
                    <a:pt x="33291" y="13210"/>
                  </a:lnTo>
                  <a:lnTo>
                    <a:pt x="36460" y="967"/>
                  </a:lnTo>
                  <a:lnTo>
                    <a:pt x="36426" y="834"/>
                  </a:lnTo>
                  <a:cubicBezTo>
                    <a:pt x="29922" y="3136"/>
                    <a:pt x="19614" y="3970"/>
                    <a:pt x="13110" y="4570"/>
                  </a:cubicBezTo>
                  <a:cubicBezTo>
                    <a:pt x="12726" y="4607"/>
                    <a:pt x="12342" y="4625"/>
                    <a:pt x="11959" y="4625"/>
                  </a:cubicBezTo>
                  <a:cubicBezTo>
                    <a:pt x="7194" y="4625"/>
                    <a:pt x="2625" y="1884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35"/>
            <p:cNvSpPr/>
            <p:nvPr/>
          </p:nvSpPr>
          <p:spPr>
            <a:xfrm>
              <a:off x="6927555" y="2471789"/>
              <a:ext cx="667199" cy="353434"/>
            </a:xfrm>
            <a:custGeom>
              <a:avLst/>
              <a:gdLst/>
              <a:ahLst/>
              <a:cxnLst/>
              <a:rect l="l" t="t" r="r" b="b"/>
              <a:pathLst>
                <a:path w="24152" h="12794" extrusionOk="0">
                  <a:moveTo>
                    <a:pt x="13946" y="1"/>
                  </a:moveTo>
                  <a:cubicBezTo>
                    <a:pt x="9129" y="1"/>
                    <a:pt x="4297" y="1104"/>
                    <a:pt x="1" y="3050"/>
                  </a:cubicBezTo>
                  <a:cubicBezTo>
                    <a:pt x="601" y="5585"/>
                    <a:pt x="1335" y="8187"/>
                    <a:pt x="3003" y="10188"/>
                  </a:cubicBezTo>
                  <a:cubicBezTo>
                    <a:pt x="4286" y="11728"/>
                    <a:pt x="6260" y="12794"/>
                    <a:pt x="8226" y="12794"/>
                  </a:cubicBezTo>
                  <a:cubicBezTo>
                    <a:pt x="8816" y="12794"/>
                    <a:pt x="9405" y="12698"/>
                    <a:pt x="9975" y="12490"/>
                  </a:cubicBezTo>
                  <a:cubicBezTo>
                    <a:pt x="11309" y="11990"/>
                    <a:pt x="12477" y="10856"/>
                    <a:pt x="13911" y="10822"/>
                  </a:cubicBezTo>
                  <a:cubicBezTo>
                    <a:pt x="13944" y="10821"/>
                    <a:pt x="13976" y="10821"/>
                    <a:pt x="14009" y="10821"/>
                  </a:cubicBezTo>
                  <a:cubicBezTo>
                    <a:pt x="15897" y="10821"/>
                    <a:pt x="17379" y="12690"/>
                    <a:pt x="19281" y="12690"/>
                  </a:cubicBezTo>
                  <a:cubicBezTo>
                    <a:pt x="19307" y="12691"/>
                    <a:pt x="19332" y="12691"/>
                    <a:pt x="19357" y="12691"/>
                  </a:cubicBezTo>
                  <a:cubicBezTo>
                    <a:pt x="20432" y="12691"/>
                    <a:pt x="21499" y="12002"/>
                    <a:pt x="22183" y="11089"/>
                  </a:cubicBezTo>
                  <a:cubicBezTo>
                    <a:pt x="22884" y="10188"/>
                    <a:pt x="23218" y="9054"/>
                    <a:pt x="23518" y="7920"/>
                  </a:cubicBezTo>
                  <a:cubicBezTo>
                    <a:pt x="23985" y="6019"/>
                    <a:pt x="24152" y="3750"/>
                    <a:pt x="22851" y="2249"/>
                  </a:cubicBezTo>
                  <a:cubicBezTo>
                    <a:pt x="21817" y="1015"/>
                    <a:pt x="20149" y="582"/>
                    <a:pt x="18548" y="348"/>
                  </a:cubicBezTo>
                  <a:cubicBezTo>
                    <a:pt x="17027" y="114"/>
                    <a:pt x="15488" y="1"/>
                    <a:pt x="13946" y="1"/>
                  </a:cubicBezTo>
                  <a:close/>
                </a:path>
              </a:pathLst>
            </a:custGeom>
            <a:solidFill>
              <a:srgbClr val="A6A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35"/>
            <p:cNvSpPr/>
            <p:nvPr/>
          </p:nvSpPr>
          <p:spPr>
            <a:xfrm>
              <a:off x="7121071" y="2472508"/>
              <a:ext cx="328102" cy="353572"/>
            </a:xfrm>
            <a:custGeom>
              <a:avLst/>
              <a:gdLst/>
              <a:ahLst/>
              <a:cxnLst/>
              <a:rect l="l" t="t" r="r" b="b"/>
              <a:pathLst>
                <a:path w="11877" h="12799" extrusionOk="0">
                  <a:moveTo>
                    <a:pt x="6939" y="1"/>
                  </a:moveTo>
                  <a:cubicBezTo>
                    <a:pt x="5457" y="1"/>
                    <a:pt x="3976" y="109"/>
                    <a:pt x="2503" y="322"/>
                  </a:cubicBezTo>
                  <a:lnTo>
                    <a:pt x="1" y="12664"/>
                  </a:lnTo>
                  <a:cubicBezTo>
                    <a:pt x="426" y="12749"/>
                    <a:pt x="851" y="12798"/>
                    <a:pt x="1274" y="12798"/>
                  </a:cubicBezTo>
                  <a:cubicBezTo>
                    <a:pt x="1846" y="12798"/>
                    <a:pt x="2413" y="12708"/>
                    <a:pt x="2970" y="12497"/>
                  </a:cubicBezTo>
                  <a:cubicBezTo>
                    <a:pt x="4304" y="11997"/>
                    <a:pt x="5472" y="10863"/>
                    <a:pt x="6906" y="10830"/>
                  </a:cubicBezTo>
                  <a:cubicBezTo>
                    <a:pt x="7473" y="10830"/>
                    <a:pt x="8007" y="10963"/>
                    <a:pt x="8507" y="11196"/>
                  </a:cubicBezTo>
                  <a:lnTo>
                    <a:pt x="11876" y="389"/>
                  </a:lnTo>
                  <a:cubicBezTo>
                    <a:pt x="11776" y="389"/>
                    <a:pt x="11643" y="355"/>
                    <a:pt x="11543" y="355"/>
                  </a:cubicBezTo>
                  <a:cubicBezTo>
                    <a:pt x="10014" y="118"/>
                    <a:pt x="8476" y="1"/>
                    <a:pt x="6939" y="1"/>
                  </a:cubicBez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35"/>
            <p:cNvSpPr/>
            <p:nvPr/>
          </p:nvSpPr>
          <p:spPr>
            <a:xfrm>
              <a:off x="7129386" y="2276423"/>
              <a:ext cx="228542" cy="357965"/>
            </a:xfrm>
            <a:custGeom>
              <a:avLst/>
              <a:gdLst/>
              <a:ahLst/>
              <a:cxnLst/>
              <a:rect l="l" t="t" r="r" b="b"/>
              <a:pathLst>
                <a:path w="8273" h="12958" extrusionOk="0">
                  <a:moveTo>
                    <a:pt x="2153" y="0"/>
                  </a:moveTo>
                  <a:cubicBezTo>
                    <a:pt x="1608" y="0"/>
                    <a:pt x="1191" y="267"/>
                    <a:pt x="1535" y="782"/>
                  </a:cubicBezTo>
                  <a:cubicBezTo>
                    <a:pt x="67" y="3184"/>
                    <a:pt x="0" y="6386"/>
                    <a:pt x="1368" y="8821"/>
                  </a:cubicBezTo>
                  <a:cubicBezTo>
                    <a:pt x="2735" y="11289"/>
                    <a:pt x="5504" y="12924"/>
                    <a:pt x="8273" y="12957"/>
                  </a:cubicBezTo>
                  <a:cubicBezTo>
                    <a:pt x="6004" y="11289"/>
                    <a:pt x="4537" y="8487"/>
                    <a:pt x="4470" y="5619"/>
                  </a:cubicBezTo>
                  <a:cubicBezTo>
                    <a:pt x="4403" y="4651"/>
                    <a:pt x="4537" y="3651"/>
                    <a:pt x="4470" y="2683"/>
                  </a:cubicBezTo>
                  <a:cubicBezTo>
                    <a:pt x="4337" y="1749"/>
                    <a:pt x="3903" y="749"/>
                    <a:pt x="3069" y="248"/>
                  </a:cubicBezTo>
                  <a:cubicBezTo>
                    <a:pt x="2796" y="82"/>
                    <a:pt x="2454" y="0"/>
                    <a:pt x="2153" y="0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35"/>
            <p:cNvSpPr/>
            <p:nvPr/>
          </p:nvSpPr>
          <p:spPr>
            <a:xfrm>
              <a:off x="7221517" y="2306176"/>
              <a:ext cx="300449" cy="320837"/>
            </a:xfrm>
            <a:custGeom>
              <a:avLst/>
              <a:gdLst/>
              <a:ahLst/>
              <a:cxnLst/>
              <a:rect l="l" t="t" r="r" b="b"/>
              <a:pathLst>
                <a:path w="10876" h="11614" extrusionOk="0">
                  <a:moveTo>
                    <a:pt x="227" y="1"/>
                  </a:moveTo>
                  <a:cubicBezTo>
                    <a:pt x="108" y="1"/>
                    <a:pt x="29" y="44"/>
                    <a:pt x="1" y="139"/>
                  </a:cubicBezTo>
                  <a:cubicBezTo>
                    <a:pt x="635" y="2874"/>
                    <a:pt x="1335" y="5676"/>
                    <a:pt x="3070" y="7944"/>
                  </a:cubicBezTo>
                  <a:cubicBezTo>
                    <a:pt x="4654" y="10006"/>
                    <a:pt x="7229" y="11614"/>
                    <a:pt x="9931" y="11614"/>
                  </a:cubicBezTo>
                  <a:cubicBezTo>
                    <a:pt x="10244" y="11614"/>
                    <a:pt x="10560" y="11592"/>
                    <a:pt x="10875" y="11547"/>
                  </a:cubicBezTo>
                  <a:cubicBezTo>
                    <a:pt x="8874" y="10913"/>
                    <a:pt x="7440" y="9245"/>
                    <a:pt x="6439" y="7544"/>
                  </a:cubicBezTo>
                  <a:cubicBezTo>
                    <a:pt x="5438" y="5843"/>
                    <a:pt x="4738" y="3941"/>
                    <a:pt x="3503" y="2374"/>
                  </a:cubicBezTo>
                  <a:cubicBezTo>
                    <a:pt x="2419" y="1094"/>
                    <a:pt x="824" y="1"/>
                    <a:pt x="227" y="1"/>
                  </a:cubicBez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35"/>
            <p:cNvSpPr/>
            <p:nvPr/>
          </p:nvSpPr>
          <p:spPr>
            <a:xfrm>
              <a:off x="7279585" y="3807444"/>
              <a:ext cx="692973" cy="804468"/>
            </a:xfrm>
            <a:custGeom>
              <a:avLst/>
              <a:gdLst/>
              <a:ahLst/>
              <a:cxnLst/>
              <a:rect l="l" t="t" r="r" b="b"/>
              <a:pathLst>
                <a:path w="25085" h="29121" extrusionOk="0">
                  <a:moveTo>
                    <a:pt x="12576" y="0"/>
                  </a:moveTo>
                  <a:lnTo>
                    <a:pt x="12576" y="33"/>
                  </a:lnTo>
                  <a:lnTo>
                    <a:pt x="12576" y="9840"/>
                  </a:lnTo>
                  <a:lnTo>
                    <a:pt x="0" y="23217"/>
                  </a:lnTo>
                  <a:lnTo>
                    <a:pt x="7005" y="29121"/>
                  </a:lnTo>
                  <a:lnTo>
                    <a:pt x="21082" y="16612"/>
                  </a:lnTo>
                  <a:cubicBezTo>
                    <a:pt x="23617" y="14344"/>
                    <a:pt x="25085" y="11075"/>
                    <a:pt x="25085" y="7672"/>
                  </a:cubicBezTo>
                  <a:lnTo>
                    <a:pt x="25085" y="0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35"/>
            <p:cNvSpPr/>
            <p:nvPr/>
          </p:nvSpPr>
          <p:spPr>
            <a:xfrm>
              <a:off x="7627002" y="3850733"/>
              <a:ext cx="345561" cy="169590"/>
            </a:xfrm>
            <a:custGeom>
              <a:avLst/>
              <a:gdLst/>
              <a:ahLst/>
              <a:cxnLst/>
              <a:rect l="l" t="t" r="r" b="b"/>
              <a:pathLst>
                <a:path w="12509" h="6139" extrusionOk="0">
                  <a:moveTo>
                    <a:pt x="0" y="1"/>
                  </a:moveTo>
                  <a:lnTo>
                    <a:pt x="0" y="6139"/>
                  </a:lnTo>
                  <a:lnTo>
                    <a:pt x="12509" y="5371"/>
                  </a:lnTo>
                  <a:lnTo>
                    <a:pt x="12509" y="1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35"/>
            <p:cNvSpPr/>
            <p:nvPr/>
          </p:nvSpPr>
          <p:spPr>
            <a:xfrm>
              <a:off x="7510893" y="3321792"/>
              <a:ext cx="549213" cy="646922"/>
            </a:xfrm>
            <a:custGeom>
              <a:avLst/>
              <a:gdLst/>
              <a:ahLst/>
              <a:cxnLst/>
              <a:rect l="l" t="t" r="r" b="b"/>
              <a:pathLst>
                <a:path w="19881" h="23418" extrusionOk="0">
                  <a:moveTo>
                    <a:pt x="2168" y="1"/>
                  </a:moveTo>
                  <a:lnTo>
                    <a:pt x="0" y="23418"/>
                  </a:lnTo>
                  <a:lnTo>
                    <a:pt x="19881" y="22183"/>
                  </a:lnTo>
                  <a:lnTo>
                    <a:pt x="13176" y="4437"/>
                  </a:lnTo>
                  <a:cubicBezTo>
                    <a:pt x="11942" y="1735"/>
                    <a:pt x="9273" y="1"/>
                    <a:pt x="633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35"/>
            <p:cNvSpPr/>
            <p:nvPr/>
          </p:nvSpPr>
          <p:spPr>
            <a:xfrm>
              <a:off x="7510893" y="3321792"/>
              <a:ext cx="313323" cy="646922"/>
            </a:xfrm>
            <a:custGeom>
              <a:avLst/>
              <a:gdLst/>
              <a:ahLst/>
              <a:cxnLst/>
              <a:rect l="l" t="t" r="r" b="b"/>
              <a:pathLst>
                <a:path w="11342" h="23418" extrusionOk="0">
                  <a:moveTo>
                    <a:pt x="2168" y="1"/>
                  </a:moveTo>
                  <a:lnTo>
                    <a:pt x="0" y="23418"/>
                  </a:lnTo>
                  <a:lnTo>
                    <a:pt x="0" y="23418"/>
                  </a:lnTo>
                  <a:lnTo>
                    <a:pt x="11341" y="22684"/>
                  </a:lnTo>
                  <a:lnTo>
                    <a:pt x="3402" y="1"/>
                  </a:lnTo>
                  <a:close/>
                </a:path>
              </a:pathLst>
            </a:custGeom>
            <a:solidFill>
              <a:srgbClr val="3F3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35"/>
            <p:cNvSpPr/>
            <p:nvPr/>
          </p:nvSpPr>
          <p:spPr>
            <a:xfrm>
              <a:off x="7140436" y="3733713"/>
              <a:ext cx="25829" cy="488410"/>
            </a:xfrm>
            <a:custGeom>
              <a:avLst/>
              <a:gdLst/>
              <a:ahLst/>
              <a:cxnLst/>
              <a:rect l="l" t="t" r="r" b="b"/>
              <a:pathLst>
                <a:path w="935" h="17680" extrusionOk="0">
                  <a:moveTo>
                    <a:pt x="434" y="0"/>
                  </a:moveTo>
                  <a:cubicBezTo>
                    <a:pt x="267" y="34"/>
                    <a:pt x="101" y="201"/>
                    <a:pt x="101" y="401"/>
                  </a:cubicBezTo>
                  <a:lnTo>
                    <a:pt x="0" y="17246"/>
                  </a:lnTo>
                  <a:cubicBezTo>
                    <a:pt x="0" y="17513"/>
                    <a:pt x="167" y="17680"/>
                    <a:pt x="434" y="17680"/>
                  </a:cubicBezTo>
                  <a:cubicBezTo>
                    <a:pt x="668" y="17680"/>
                    <a:pt x="834" y="17513"/>
                    <a:pt x="834" y="17246"/>
                  </a:cubicBezTo>
                  <a:lnTo>
                    <a:pt x="934" y="401"/>
                  </a:lnTo>
                  <a:cubicBezTo>
                    <a:pt x="934" y="267"/>
                    <a:pt x="901" y="201"/>
                    <a:pt x="801" y="101"/>
                  </a:cubicBezTo>
                  <a:lnTo>
                    <a:pt x="501" y="401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7789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35"/>
            <p:cNvSpPr/>
            <p:nvPr/>
          </p:nvSpPr>
          <p:spPr>
            <a:xfrm>
              <a:off x="6736829" y="2652182"/>
              <a:ext cx="223017" cy="236553"/>
            </a:xfrm>
            <a:custGeom>
              <a:avLst/>
              <a:gdLst/>
              <a:ahLst/>
              <a:cxnLst/>
              <a:rect l="l" t="t" r="r" b="b"/>
              <a:pathLst>
                <a:path w="8073" h="8563" extrusionOk="0">
                  <a:moveTo>
                    <a:pt x="3830" y="0"/>
                  </a:moveTo>
                  <a:cubicBezTo>
                    <a:pt x="2380" y="0"/>
                    <a:pt x="1150" y="1024"/>
                    <a:pt x="701" y="2157"/>
                  </a:cubicBezTo>
                  <a:cubicBezTo>
                    <a:pt x="0" y="3859"/>
                    <a:pt x="600" y="5960"/>
                    <a:pt x="2035" y="7294"/>
                  </a:cubicBezTo>
                  <a:cubicBezTo>
                    <a:pt x="3308" y="8507"/>
                    <a:pt x="5078" y="8562"/>
                    <a:pt x="6968" y="8562"/>
                  </a:cubicBezTo>
                  <a:cubicBezTo>
                    <a:pt x="7157" y="8562"/>
                    <a:pt x="7348" y="8562"/>
                    <a:pt x="7539" y="8562"/>
                  </a:cubicBezTo>
                  <a:cubicBezTo>
                    <a:pt x="7672" y="5293"/>
                    <a:pt x="8072" y="4159"/>
                    <a:pt x="6371" y="1123"/>
                  </a:cubicBezTo>
                  <a:cubicBezTo>
                    <a:pt x="5521" y="321"/>
                    <a:pt x="4641" y="0"/>
                    <a:pt x="3830" y="0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35"/>
            <p:cNvSpPr/>
            <p:nvPr/>
          </p:nvSpPr>
          <p:spPr>
            <a:xfrm>
              <a:off x="7273121" y="4055326"/>
              <a:ext cx="389816" cy="408242"/>
            </a:xfrm>
            <a:custGeom>
              <a:avLst/>
              <a:gdLst/>
              <a:ahLst/>
              <a:cxnLst/>
              <a:rect l="l" t="t" r="r" b="b"/>
              <a:pathLst>
                <a:path w="14111" h="14778" extrusionOk="0">
                  <a:moveTo>
                    <a:pt x="13761" y="0"/>
                  </a:moveTo>
                  <a:cubicBezTo>
                    <a:pt x="13686" y="0"/>
                    <a:pt x="13611" y="34"/>
                    <a:pt x="13544" y="100"/>
                  </a:cubicBezTo>
                  <a:lnTo>
                    <a:pt x="134" y="14277"/>
                  </a:lnTo>
                  <a:cubicBezTo>
                    <a:pt x="1" y="14410"/>
                    <a:pt x="1" y="14577"/>
                    <a:pt x="134" y="14677"/>
                  </a:cubicBezTo>
                  <a:cubicBezTo>
                    <a:pt x="201" y="14744"/>
                    <a:pt x="268" y="14777"/>
                    <a:pt x="334" y="14777"/>
                  </a:cubicBezTo>
                  <a:cubicBezTo>
                    <a:pt x="435" y="14777"/>
                    <a:pt x="501" y="14744"/>
                    <a:pt x="535" y="14677"/>
                  </a:cubicBezTo>
                  <a:lnTo>
                    <a:pt x="13978" y="501"/>
                  </a:lnTo>
                  <a:cubicBezTo>
                    <a:pt x="14111" y="400"/>
                    <a:pt x="14111" y="234"/>
                    <a:pt x="13978" y="100"/>
                  </a:cubicBezTo>
                  <a:cubicBezTo>
                    <a:pt x="13911" y="34"/>
                    <a:pt x="13836" y="0"/>
                    <a:pt x="13761" y="0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35"/>
            <p:cNvSpPr/>
            <p:nvPr/>
          </p:nvSpPr>
          <p:spPr>
            <a:xfrm>
              <a:off x="6785643" y="2694256"/>
              <a:ext cx="95886" cy="152076"/>
            </a:xfrm>
            <a:custGeom>
              <a:avLst/>
              <a:gdLst/>
              <a:ahLst/>
              <a:cxnLst/>
              <a:rect l="l" t="t" r="r" b="b"/>
              <a:pathLst>
                <a:path w="3471" h="5505" extrusionOk="0">
                  <a:moveTo>
                    <a:pt x="468" y="1"/>
                  </a:moveTo>
                  <a:cubicBezTo>
                    <a:pt x="301" y="1"/>
                    <a:pt x="168" y="101"/>
                    <a:pt x="134" y="267"/>
                  </a:cubicBezTo>
                  <a:cubicBezTo>
                    <a:pt x="134" y="301"/>
                    <a:pt x="1" y="1135"/>
                    <a:pt x="301" y="2169"/>
                  </a:cubicBezTo>
                  <a:cubicBezTo>
                    <a:pt x="601" y="3169"/>
                    <a:pt x="1269" y="4537"/>
                    <a:pt x="3003" y="5471"/>
                  </a:cubicBezTo>
                  <a:cubicBezTo>
                    <a:pt x="3070" y="5504"/>
                    <a:pt x="3103" y="5504"/>
                    <a:pt x="3137" y="5504"/>
                  </a:cubicBezTo>
                  <a:cubicBezTo>
                    <a:pt x="3237" y="5504"/>
                    <a:pt x="3337" y="5471"/>
                    <a:pt x="3403" y="5304"/>
                  </a:cubicBezTo>
                  <a:cubicBezTo>
                    <a:pt x="3470" y="5171"/>
                    <a:pt x="3403" y="5004"/>
                    <a:pt x="3270" y="4904"/>
                  </a:cubicBezTo>
                  <a:cubicBezTo>
                    <a:pt x="635" y="3503"/>
                    <a:pt x="635" y="34"/>
                    <a:pt x="468" y="1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35"/>
            <p:cNvSpPr/>
            <p:nvPr/>
          </p:nvSpPr>
          <p:spPr>
            <a:xfrm>
              <a:off x="6559888" y="2283523"/>
              <a:ext cx="552003" cy="935079"/>
            </a:xfrm>
            <a:custGeom>
              <a:avLst/>
              <a:gdLst/>
              <a:ahLst/>
              <a:cxnLst/>
              <a:rect l="l" t="t" r="r" b="b"/>
              <a:pathLst>
                <a:path w="19982" h="33849" extrusionOk="0">
                  <a:moveTo>
                    <a:pt x="6839" y="16470"/>
                  </a:moveTo>
                  <a:cubicBezTo>
                    <a:pt x="6805" y="16570"/>
                    <a:pt x="6805" y="16670"/>
                    <a:pt x="6805" y="16803"/>
                  </a:cubicBezTo>
                  <a:cubicBezTo>
                    <a:pt x="5471" y="18705"/>
                    <a:pt x="4404" y="20806"/>
                    <a:pt x="3837" y="23074"/>
                  </a:cubicBezTo>
                  <a:cubicBezTo>
                    <a:pt x="3770" y="23408"/>
                    <a:pt x="3736" y="23708"/>
                    <a:pt x="3670" y="24042"/>
                  </a:cubicBezTo>
                  <a:cubicBezTo>
                    <a:pt x="3436" y="23375"/>
                    <a:pt x="3303" y="22674"/>
                    <a:pt x="3336" y="21974"/>
                  </a:cubicBezTo>
                  <a:cubicBezTo>
                    <a:pt x="3470" y="20139"/>
                    <a:pt x="4470" y="18404"/>
                    <a:pt x="5905" y="17204"/>
                  </a:cubicBezTo>
                  <a:cubicBezTo>
                    <a:pt x="6172" y="16970"/>
                    <a:pt x="6505" y="16703"/>
                    <a:pt x="6839" y="16470"/>
                  </a:cubicBezTo>
                  <a:close/>
                  <a:moveTo>
                    <a:pt x="18955" y="1"/>
                  </a:moveTo>
                  <a:cubicBezTo>
                    <a:pt x="15372" y="1"/>
                    <a:pt x="10577" y="1076"/>
                    <a:pt x="8273" y="3227"/>
                  </a:cubicBezTo>
                  <a:cubicBezTo>
                    <a:pt x="5905" y="5462"/>
                    <a:pt x="5805" y="9164"/>
                    <a:pt x="6739" y="12467"/>
                  </a:cubicBezTo>
                  <a:cubicBezTo>
                    <a:pt x="6005" y="13034"/>
                    <a:pt x="5738" y="14068"/>
                    <a:pt x="6172" y="14969"/>
                  </a:cubicBezTo>
                  <a:lnTo>
                    <a:pt x="6172" y="15002"/>
                  </a:lnTo>
                  <a:cubicBezTo>
                    <a:pt x="6305" y="15235"/>
                    <a:pt x="6505" y="15502"/>
                    <a:pt x="6739" y="15669"/>
                  </a:cubicBezTo>
                  <a:cubicBezTo>
                    <a:pt x="6172" y="15836"/>
                    <a:pt x="5671" y="16036"/>
                    <a:pt x="5137" y="16203"/>
                  </a:cubicBezTo>
                  <a:cubicBezTo>
                    <a:pt x="3269" y="16970"/>
                    <a:pt x="1368" y="18138"/>
                    <a:pt x="634" y="20006"/>
                  </a:cubicBezTo>
                  <a:cubicBezTo>
                    <a:pt x="0" y="21573"/>
                    <a:pt x="267" y="23475"/>
                    <a:pt x="1335" y="24809"/>
                  </a:cubicBezTo>
                  <a:cubicBezTo>
                    <a:pt x="1935" y="25510"/>
                    <a:pt x="2702" y="26043"/>
                    <a:pt x="3603" y="26343"/>
                  </a:cubicBezTo>
                  <a:cubicBezTo>
                    <a:pt x="3703" y="28211"/>
                    <a:pt x="4270" y="30013"/>
                    <a:pt x="5438" y="31480"/>
                  </a:cubicBezTo>
                  <a:cubicBezTo>
                    <a:pt x="6338" y="32581"/>
                    <a:pt x="7606" y="33415"/>
                    <a:pt x="9007" y="33849"/>
                  </a:cubicBezTo>
                  <a:cubicBezTo>
                    <a:pt x="9007" y="33182"/>
                    <a:pt x="9040" y="32481"/>
                    <a:pt x="9107" y="31814"/>
                  </a:cubicBezTo>
                  <a:cubicBezTo>
                    <a:pt x="8640" y="31214"/>
                    <a:pt x="8273" y="30546"/>
                    <a:pt x="8106" y="29879"/>
                  </a:cubicBezTo>
                  <a:cubicBezTo>
                    <a:pt x="7773" y="28745"/>
                    <a:pt x="7706" y="27644"/>
                    <a:pt x="7839" y="26477"/>
                  </a:cubicBezTo>
                  <a:lnTo>
                    <a:pt x="7839" y="26477"/>
                  </a:lnTo>
                  <a:cubicBezTo>
                    <a:pt x="8173" y="27644"/>
                    <a:pt x="8707" y="28712"/>
                    <a:pt x="9441" y="29713"/>
                  </a:cubicBezTo>
                  <a:cubicBezTo>
                    <a:pt x="10008" y="27111"/>
                    <a:pt x="11142" y="24576"/>
                    <a:pt x="13043" y="22174"/>
                  </a:cubicBezTo>
                  <a:cubicBezTo>
                    <a:pt x="18680" y="15202"/>
                    <a:pt x="19981" y="6796"/>
                    <a:pt x="19848" y="25"/>
                  </a:cubicBezTo>
                  <a:cubicBezTo>
                    <a:pt x="19561" y="9"/>
                    <a:pt x="19263" y="1"/>
                    <a:pt x="18955" y="1"/>
                  </a:cubicBez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35"/>
            <p:cNvSpPr/>
            <p:nvPr/>
          </p:nvSpPr>
          <p:spPr>
            <a:xfrm>
              <a:off x="6148906" y="3343920"/>
              <a:ext cx="911376" cy="1251413"/>
            </a:xfrm>
            <a:custGeom>
              <a:avLst/>
              <a:gdLst/>
              <a:ahLst/>
              <a:cxnLst/>
              <a:rect l="l" t="t" r="r" b="b"/>
              <a:pathLst>
                <a:path w="32991" h="45300" extrusionOk="0">
                  <a:moveTo>
                    <a:pt x="24318" y="0"/>
                  </a:moveTo>
                  <a:cubicBezTo>
                    <a:pt x="23384" y="467"/>
                    <a:pt x="22516" y="1101"/>
                    <a:pt x="21849" y="1868"/>
                  </a:cubicBezTo>
                  <a:lnTo>
                    <a:pt x="9707" y="16846"/>
                  </a:lnTo>
                  <a:lnTo>
                    <a:pt x="13710" y="18981"/>
                  </a:lnTo>
                  <a:lnTo>
                    <a:pt x="0" y="37961"/>
                  </a:lnTo>
                  <a:lnTo>
                    <a:pt x="10141" y="45299"/>
                  </a:lnTo>
                  <a:lnTo>
                    <a:pt x="23183" y="27187"/>
                  </a:lnTo>
                  <a:lnTo>
                    <a:pt x="24818" y="24952"/>
                  </a:lnTo>
                  <a:lnTo>
                    <a:pt x="24951" y="25018"/>
                  </a:lnTo>
                  <a:cubicBezTo>
                    <a:pt x="25618" y="27020"/>
                    <a:pt x="26386" y="29121"/>
                    <a:pt x="27186" y="30856"/>
                  </a:cubicBezTo>
                  <a:lnTo>
                    <a:pt x="32957" y="17513"/>
                  </a:lnTo>
                  <a:cubicBezTo>
                    <a:pt x="32990" y="17513"/>
                    <a:pt x="26152" y="9507"/>
                    <a:pt x="24318" y="0"/>
                  </a:cubicBez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35"/>
            <p:cNvSpPr/>
            <p:nvPr/>
          </p:nvSpPr>
          <p:spPr>
            <a:xfrm>
              <a:off x="6205096" y="4708664"/>
              <a:ext cx="810959" cy="130887"/>
            </a:xfrm>
            <a:custGeom>
              <a:avLst/>
              <a:gdLst/>
              <a:ahLst/>
              <a:cxnLst/>
              <a:rect l="l" t="t" r="r" b="b"/>
              <a:pathLst>
                <a:path w="29356" h="4738" extrusionOk="0">
                  <a:moveTo>
                    <a:pt x="1" y="0"/>
                  </a:moveTo>
                  <a:lnTo>
                    <a:pt x="1" y="4737"/>
                  </a:lnTo>
                  <a:lnTo>
                    <a:pt x="27020" y="4737"/>
                  </a:lnTo>
                  <a:cubicBezTo>
                    <a:pt x="28321" y="4737"/>
                    <a:pt x="29355" y="3670"/>
                    <a:pt x="29355" y="2335"/>
                  </a:cubicBezTo>
                  <a:cubicBezTo>
                    <a:pt x="29355" y="1068"/>
                    <a:pt x="28321" y="0"/>
                    <a:pt x="270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35"/>
            <p:cNvSpPr/>
            <p:nvPr/>
          </p:nvSpPr>
          <p:spPr>
            <a:xfrm>
              <a:off x="5432883" y="4016623"/>
              <a:ext cx="1156493" cy="822921"/>
            </a:xfrm>
            <a:custGeom>
              <a:avLst/>
              <a:gdLst/>
              <a:ahLst/>
              <a:cxnLst/>
              <a:rect l="l" t="t" r="r" b="b"/>
              <a:pathLst>
                <a:path w="41864" h="29789" extrusionOk="0">
                  <a:moveTo>
                    <a:pt x="3703" y="0"/>
                  </a:moveTo>
                  <a:cubicBezTo>
                    <a:pt x="1568" y="0"/>
                    <a:pt x="1" y="2002"/>
                    <a:pt x="434" y="4103"/>
                  </a:cubicBezTo>
                  <a:lnTo>
                    <a:pt x="5671" y="27186"/>
                  </a:lnTo>
                  <a:cubicBezTo>
                    <a:pt x="6005" y="28687"/>
                    <a:pt x="7373" y="29788"/>
                    <a:pt x="8907" y="29788"/>
                  </a:cubicBezTo>
                  <a:lnTo>
                    <a:pt x="38095" y="29788"/>
                  </a:lnTo>
                  <a:cubicBezTo>
                    <a:pt x="40263" y="29788"/>
                    <a:pt x="41864" y="27820"/>
                    <a:pt x="41364" y="25685"/>
                  </a:cubicBezTo>
                  <a:lnTo>
                    <a:pt x="36126" y="2602"/>
                  </a:lnTo>
                  <a:cubicBezTo>
                    <a:pt x="35793" y="1101"/>
                    <a:pt x="34425" y="0"/>
                    <a:pt x="328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35"/>
            <p:cNvSpPr/>
            <p:nvPr/>
          </p:nvSpPr>
          <p:spPr>
            <a:xfrm>
              <a:off x="6342421" y="4017535"/>
              <a:ext cx="339125" cy="822921"/>
            </a:xfrm>
            <a:custGeom>
              <a:avLst/>
              <a:gdLst/>
              <a:ahLst/>
              <a:cxnLst/>
              <a:rect l="l" t="t" r="r" b="b"/>
              <a:pathLst>
                <a:path w="12276" h="29789" extrusionOk="0">
                  <a:moveTo>
                    <a:pt x="0" y="1"/>
                  </a:moveTo>
                  <a:cubicBezTo>
                    <a:pt x="1535" y="1"/>
                    <a:pt x="2936" y="1101"/>
                    <a:pt x="3269" y="2602"/>
                  </a:cubicBezTo>
                  <a:lnTo>
                    <a:pt x="8473" y="25686"/>
                  </a:lnTo>
                  <a:cubicBezTo>
                    <a:pt x="8940" y="27787"/>
                    <a:pt x="7339" y="29788"/>
                    <a:pt x="5204" y="29788"/>
                  </a:cubicBezTo>
                  <a:lnTo>
                    <a:pt x="8540" y="29788"/>
                  </a:lnTo>
                  <a:cubicBezTo>
                    <a:pt x="10674" y="29755"/>
                    <a:pt x="12276" y="27787"/>
                    <a:pt x="11809" y="25686"/>
                  </a:cubicBezTo>
                  <a:lnTo>
                    <a:pt x="6605" y="2602"/>
                  </a:lnTo>
                  <a:cubicBezTo>
                    <a:pt x="6271" y="1068"/>
                    <a:pt x="4870" y="1"/>
                    <a:pt x="333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35"/>
            <p:cNvSpPr/>
            <p:nvPr/>
          </p:nvSpPr>
          <p:spPr>
            <a:xfrm>
              <a:off x="5429209" y="4017535"/>
              <a:ext cx="1133454" cy="822921"/>
            </a:xfrm>
            <a:custGeom>
              <a:avLst/>
              <a:gdLst/>
              <a:ahLst/>
              <a:cxnLst/>
              <a:rect l="l" t="t" r="r" b="b"/>
              <a:pathLst>
                <a:path w="41030" h="29789" extrusionOk="0">
                  <a:moveTo>
                    <a:pt x="3836" y="1"/>
                  </a:moveTo>
                  <a:cubicBezTo>
                    <a:pt x="1701" y="1"/>
                    <a:pt x="134" y="2002"/>
                    <a:pt x="567" y="4103"/>
                  </a:cubicBezTo>
                  <a:lnTo>
                    <a:pt x="5804" y="27187"/>
                  </a:lnTo>
                  <a:cubicBezTo>
                    <a:pt x="6138" y="28754"/>
                    <a:pt x="7506" y="29788"/>
                    <a:pt x="9040" y="29788"/>
                  </a:cubicBezTo>
                  <a:lnTo>
                    <a:pt x="38228" y="29788"/>
                  </a:lnTo>
                  <a:cubicBezTo>
                    <a:pt x="39395" y="29755"/>
                    <a:pt x="40396" y="29155"/>
                    <a:pt x="41030" y="28287"/>
                  </a:cubicBezTo>
                  <a:cubicBezTo>
                    <a:pt x="0" y="28287"/>
                    <a:pt x="10141" y="2135"/>
                    <a:pt x="11742" y="1"/>
                  </a:cubicBezTo>
                  <a:close/>
                </a:path>
              </a:pathLst>
            </a:custGeom>
            <a:solidFill>
              <a:srgbClr val="FFFFFF">
                <a:alpha val="312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35"/>
            <p:cNvSpPr/>
            <p:nvPr/>
          </p:nvSpPr>
          <p:spPr>
            <a:xfrm>
              <a:off x="5803339" y="4273704"/>
              <a:ext cx="317936" cy="304124"/>
            </a:xfrm>
            <a:custGeom>
              <a:avLst/>
              <a:gdLst/>
              <a:ahLst/>
              <a:cxnLst/>
              <a:rect l="l" t="t" r="r" b="b"/>
              <a:pathLst>
                <a:path w="11509" h="11009" extrusionOk="0">
                  <a:moveTo>
                    <a:pt x="10341" y="1"/>
                  </a:moveTo>
                  <a:cubicBezTo>
                    <a:pt x="9007" y="1"/>
                    <a:pt x="7706" y="568"/>
                    <a:pt x="6672" y="1569"/>
                  </a:cubicBezTo>
                  <a:cubicBezTo>
                    <a:pt x="6138" y="1368"/>
                    <a:pt x="5504" y="1235"/>
                    <a:pt x="4870" y="1235"/>
                  </a:cubicBezTo>
                  <a:cubicBezTo>
                    <a:pt x="2168" y="1235"/>
                    <a:pt x="0" y="3437"/>
                    <a:pt x="0" y="6139"/>
                  </a:cubicBezTo>
                  <a:cubicBezTo>
                    <a:pt x="0" y="8840"/>
                    <a:pt x="2202" y="11009"/>
                    <a:pt x="4870" y="11009"/>
                  </a:cubicBezTo>
                  <a:cubicBezTo>
                    <a:pt x="7572" y="11009"/>
                    <a:pt x="9741" y="8807"/>
                    <a:pt x="9741" y="6139"/>
                  </a:cubicBezTo>
                  <a:cubicBezTo>
                    <a:pt x="9741" y="5672"/>
                    <a:pt x="9674" y="5238"/>
                    <a:pt x="9574" y="4838"/>
                  </a:cubicBezTo>
                  <a:cubicBezTo>
                    <a:pt x="9707" y="4704"/>
                    <a:pt x="9841" y="4637"/>
                    <a:pt x="9974" y="4504"/>
                  </a:cubicBezTo>
                  <a:cubicBezTo>
                    <a:pt x="11041" y="3403"/>
                    <a:pt x="11508" y="1735"/>
                    <a:pt x="11108" y="301"/>
                  </a:cubicBezTo>
                  <a:cubicBezTo>
                    <a:pt x="11041" y="134"/>
                    <a:pt x="10875" y="1"/>
                    <a:pt x="10708" y="1"/>
                  </a:cubicBezTo>
                  <a:close/>
                </a:path>
              </a:pathLst>
            </a:custGeom>
            <a:solidFill>
              <a:srgbClr val="F5F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35"/>
            <p:cNvSpPr/>
            <p:nvPr/>
          </p:nvSpPr>
          <p:spPr>
            <a:xfrm>
              <a:off x="5929588" y="4260803"/>
              <a:ext cx="204591" cy="187104"/>
            </a:xfrm>
            <a:custGeom>
              <a:avLst/>
              <a:gdLst/>
              <a:ahLst/>
              <a:cxnLst/>
              <a:rect l="l" t="t" r="r" b="b"/>
              <a:pathLst>
                <a:path w="7406" h="6773" extrusionOk="0">
                  <a:moveTo>
                    <a:pt x="6138" y="835"/>
                  </a:moveTo>
                  <a:cubicBezTo>
                    <a:pt x="6538" y="2169"/>
                    <a:pt x="6105" y="3637"/>
                    <a:pt x="5137" y="4637"/>
                  </a:cubicBezTo>
                  <a:cubicBezTo>
                    <a:pt x="4303" y="5471"/>
                    <a:pt x="3069" y="5872"/>
                    <a:pt x="1601" y="5872"/>
                  </a:cubicBezTo>
                  <a:cubicBezTo>
                    <a:pt x="1401" y="5872"/>
                    <a:pt x="1168" y="5872"/>
                    <a:pt x="934" y="5838"/>
                  </a:cubicBezTo>
                  <a:cubicBezTo>
                    <a:pt x="801" y="3303"/>
                    <a:pt x="3202" y="835"/>
                    <a:pt x="5771" y="835"/>
                  </a:cubicBezTo>
                  <a:close/>
                  <a:moveTo>
                    <a:pt x="5771" y="1"/>
                  </a:moveTo>
                  <a:cubicBezTo>
                    <a:pt x="4270" y="1"/>
                    <a:pt x="2802" y="668"/>
                    <a:pt x="1668" y="1835"/>
                  </a:cubicBezTo>
                  <a:cubicBezTo>
                    <a:pt x="601" y="3003"/>
                    <a:pt x="0" y="4471"/>
                    <a:pt x="100" y="5938"/>
                  </a:cubicBezTo>
                  <a:cubicBezTo>
                    <a:pt x="134" y="6339"/>
                    <a:pt x="467" y="6672"/>
                    <a:pt x="901" y="6706"/>
                  </a:cubicBezTo>
                  <a:cubicBezTo>
                    <a:pt x="1134" y="6706"/>
                    <a:pt x="1401" y="6772"/>
                    <a:pt x="1635" y="6772"/>
                  </a:cubicBezTo>
                  <a:cubicBezTo>
                    <a:pt x="3336" y="6772"/>
                    <a:pt x="4770" y="6205"/>
                    <a:pt x="5771" y="5271"/>
                  </a:cubicBezTo>
                  <a:cubicBezTo>
                    <a:pt x="6938" y="4104"/>
                    <a:pt x="7405" y="2236"/>
                    <a:pt x="6972" y="668"/>
                  </a:cubicBezTo>
                  <a:cubicBezTo>
                    <a:pt x="6905" y="334"/>
                    <a:pt x="6605" y="101"/>
                    <a:pt x="6238" y="34"/>
                  </a:cubicBezTo>
                  <a:cubicBezTo>
                    <a:pt x="6071" y="1"/>
                    <a:pt x="5904" y="1"/>
                    <a:pt x="57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35"/>
            <p:cNvSpPr/>
            <p:nvPr/>
          </p:nvSpPr>
          <p:spPr>
            <a:xfrm>
              <a:off x="6872276" y="4448793"/>
              <a:ext cx="603606" cy="466476"/>
            </a:xfrm>
            <a:custGeom>
              <a:avLst/>
              <a:gdLst/>
              <a:ahLst/>
              <a:cxnLst/>
              <a:rect l="l" t="t" r="r" b="b"/>
              <a:pathLst>
                <a:path w="21850" h="16886" extrusionOk="0">
                  <a:moveTo>
                    <a:pt x="14778" y="1"/>
                  </a:moveTo>
                  <a:lnTo>
                    <a:pt x="3503" y="5905"/>
                  </a:lnTo>
                  <a:lnTo>
                    <a:pt x="468" y="12076"/>
                  </a:lnTo>
                  <a:cubicBezTo>
                    <a:pt x="1" y="13043"/>
                    <a:pt x="434" y="14211"/>
                    <a:pt x="1435" y="14678"/>
                  </a:cubicBezTo>
                  <a:cubicBezTo>
                    <a:pt x="1679" y="14773"/>
                    <a:pt x="1945" y="14824"/>
                    <a:pt x="2211" y="14824"/>
                  </a:cubicBezTo>
                  <a:cubicBezTo>
                    <a:pt x="2599" y="14824"/>
                    <a:pt x="2986" y="14715"/>
                    <a:pt x="3303" y="14478"/>
                  </a:cubicBezTo>
                  <a:lnTo>
                    <a:pt x="3803" y="14144"/>
                  </a:lnTo>
                  <a:lnTo>
                    <a:pt x="3803" y="14144"/>
                  </a:lnTo>
                  <a:cubicBezTo>
                    <a:pt x="3336" y="15045"/>
                    <a:pt x="3837" y="16146"/>
                    <a:pt x="4837" y="16379"/>
                  </a:cubicBezTo>
                  <a:lnTo>
                    <a:pt x="4937" y="16412"/>
                  </a:lnTo>
                  <a:cubicBezTo>
                    <a:pt x="5082" y="16457"/>
                    <a:pt x="5230" y="16479"/>
                    <a:pt x="5377" y="16479"/>
                  </a:cubicBezTo>
                  <a:cubicBezTo>
                    <a:pt x="5671" y="16479"/>
                    <a:pt x="5960" y="16390"/>
                    <a:pt x="6205" y="16212"/>
                  </a:cubicBezTo>
                  <a:lnTo>
                    <a:pt x="7206" y="15578"/>
                  </a:lnTo>
                  <a:lnTo>
                    <a:pt x="7206" y="15578"/>
                  </a:lnTo>
                  <a:cubicBezTo>
                    <a:pt x="7006" y="16146"/>
                    <a:pt x="7339" y="16713"/>
                    <a:pt x="7940" y="16846"/>
                  </a:cubicBezTo>
                  <a:cubicBezTo>
                    <a:pt x="8095" y="16873"/>
                    <a:pt x="8251" y="16886"/>
                    <a:pt x="8406" y="16886"/>
                  </a:cubicBezTo>
                  <a:cubicBezTo>
                    <a:pt x="9408" y="16886"/>
                    <a:pt x="10350" y="16337"/>
                    <a:pt x="10842" y="15412"/>
                  </a:cubicBezTo>
                  <a:lnTo>
                    <a:pt x="13177" y="11175"/>
                  </a:lnTo>
                  <a:lnTo>
                    <a:pt x="16079" y="9674"/>
                  </a:lnTo>
                  <a:lnTo>
                    <a:pt x="14678" y="14011"/>
                  </a:lnTo>
                  <a:cubicBezTo>
                    <a:pt x="14077" y="14811"/>
                    <a:pt x="14377" y="15912"/>
                    <a:pt x="15211" y="16412"/>
                  </a:cubicBezTo>
                  <a:cubicBezTo>
                    <a:pt x="15481" y="16565"/>
                    <a:pt x="15776" y="16639"/>
                    <a:pt x="16064" y="16639"/>
                  </a:cubicBezTo>
                  <a:cubicBezTo>
                    <a:pt x="16593" y="16639"/>
                    <a:pt x="17099" y="16388"/>
                    <a:pt x="17380" y="15912"/>
                  </a:cubicBezTo>
                  <a:lnTo>
                    <a:pt x="19948" y="12276"/>
                  </a:lnTo>
                  <a:lnTo>
                    <a:pt x="21849" y="5938"/>
                  </a:lnTo>
                  <a:lnTo>
                    <a:pt x="14778" y="1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35"/>
            <p:cNvSpPr/>
            <p:nvPr/>
          </p:nvSpPr>
          <p:spPr>
            <a:xfrm>
              <a:off x="6968109" y="4593715"/>
              <a:ext cx="204591" cy="253183"/>
            </a:xfrm>
            <a:custGeom>
              <a:avLst/>
              <a:gdLst/>
              <a:ahLst/>
              <a:cxnLst/>
              <a:rect l="l" t="t" r="r" b="b"/>
              <a:pathLst>
                <a:path w="7406" h="9165" extrusionOk="0">
                  <a:moveTo>
                    <a:pt x="7114" y="0"/>
                  </a:moveTo>
                  <a:cubicBezTo>
                    <a:pt x="7062" y="0"/>
                    <a:pt x="7012" y="19"/>
                    <a:pt x="6972" y="58"/>
                  </a:cubicBezTo>
                  <a:lnTo>
                    <a:pt x="3903" y="2160"/>
                  </a:lnTo>
                  <a:cubicBezTo>
                    <a:pt x="3870" y="2160"/>
                    <a:pt x="3870" y="2227"/>
                    <a:pt x="3837" y="2260"/>
                  </a:cubicBezTo>
                  <a:lnTo>
                    <a:pt x="67" y="8765"/>
                  </a:lnTo>
                  <a:cubicBezTo>
                    <a:pt x="1" y="8898"/>
                    <a:pt x="34" y="9065"/>
                    <a:pt x="167" y="9132"/>
                  </a:cubicBezTo>
                  <a:cubicBezTo>
                    <a:pt x="201" y="9165"/>
                    <a:pt x="234" y="9165"/>
                    <a:pt x="301" y="9165"/>
                  </a:cubicBezTo>
                  <a:cubicBezTo>
                    <a:pt x="401" y="9165"/>
                    <a:pt x="501" y="9132"/>
                    <a:pt x="534" y="9065"/>
                  </a:cubicBezTo>
                  <a:lnTo>
                    <a:pt x="4237" y="2594"/>
                  </a:lnTo>
                  <a:lnTo>
                    <a:pt x="7239" y="492"/>
                  </a:lnTo>
                  <a:cubicBezTo>
                    <a:pt x="7373" y="425"/>
                    <a:pt x="7406" y="259"/>
                    <a:pt x="7339" y="125"/>
                  </a:cubicBezTo>
                  <a:cubicBezTo>
                    <a:pt x="7279" y="44"/>
                    <a:pt x="7194" y="0"/>
                    <a:pt x="7114" y="0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35"/>
            <p:cNvSpPr/>
            <p:nvPr/>
          </p:nvSpPr>
          <p:spPr>
            <a:xfrm>
              <a:off x="7061179" y="4656756"/>
              <a:ext cx="181579" cy="230696"/>
            </a:xfrm>
            <a:custGeom>
              <a:avLst/>
              <a:gdLst/>
              <a:ahLst/>
              <a:cxnLst/>
              <a:rect l="l" t="t" r="r" b="b"/>
              <a:pathLst>
                <a:path w="6573" h="8351" extrusionOk="0">
                  <a:moveTo>
                    <a:pt x="6250" y="1"/>
                  </a:moveTo>
                  <a:cubicBezTo>
                    <a:pt x="6188" y="1"/>
                    <a:pt x="6127" y="17"/>
                    <a:pt x="6072" y="45"/>
                  </a:cubicBezTo>
                  <a:lnTo>
                    <a:pt x="2703" y="2980"/>
                  </a:lnTo>
                  <a:cubicBezTo>
                    <a:pt x="2669" y="3014"/>
                    <a:pt x="2636" y="3014"/>
                    <a:pt x="2636" y="3047"/>
                  </a:cubicBezTo>
                  <a:lnTo>
                    <a:pt x="101" y="7950"/>
                  </a:lnTo>
                  <a:cubicBezTo>
                    <a:pt x="1" y="8050"/>
                    <a:pt x="101" y="8217"/>
                    <a:pt x="201" y="8317"/>
                  </a:cubicBezTo>
                  <a:cubicBezTo>
                    <a:pt x="268" y="8351"/>
                    <a:pt x="301" y="8351"/>
                    <a:pt x="334" y="8351"/>
                  </a:cubicBezTo>
                  <a:cubicBezTo>
                    <a:pt x="468" y="8351"/>
                    <a:pt x="534" y="8284"/>
                    <a:pt x="635" y="8217"/>
                  </a:cubicBezTo>
                  <a:lnTo>
                    <a:pt x="3136" y="3380"/>
                  </a:lnTo>
                  <a:lnTo>
                    <a:pt x="6472" y="512"/>
                  </a:lnTo>
                  <a:cubicBezTo>
                    <a:pt x="6572" y="378"/>
                    <a:pt x="6572" y="212"/>
                    <a:pt x="6505" y="111"/>
                  </a:cubicBezTo>
                  <a:cubicBezTo>
                    <a:pt x="6427" y="33"/>
                    <a:pt x="6338" y="1"/>
                    <a:pt x="6250" y="1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C6E048B9-F3D6-BD4B-B9D4-FF286777B0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771" y="368862"/>
            <a:ext cx="351088" cy="351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5" name="Google Shape;3675;p65"/>
          <p:cNvSpPr txBox="1">
            <a:spLocks noGrp="1"/>
          </p:cNvSpPr>
          <p:nvPr>
            <p:ph type="body" idx="1"/>
          </p:nvPr>
        </p:nvSpPr>
        <p:spPr>
          <a:xfrm>
            <a:off x="670572" y="1101450"/>
            <a:ext cx="7575503" cy="2498485"/>
          </a:xfrm>
          <a:prstGeom prst="rect">
            <a:avLst/>
          </a:prstGeom>
        </p:spPr>
        <p:txBody>
          <a:bodyPr spcFirstLastPara="1" wrap="square" lIns="91425" tIns="0" rIns="91425" bIns="1828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</a:rPr>
              <a:t>Use the Apply a regular expression action to perform a check, match, split, extract, or replace operation on text using a regular expression pattern.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</a:rPr>
              <a:t>For example, you can use the Apply a regular expression action when working with a list of semi-colon-delimited postcodes retrieved from an accounting system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</a:rPr>
              <a:t>and you want to split each of the values separated by semi-colons. Configure the action to split a Text value of semi-colon delimited postcodes and store the results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</a:rPr>
              <a:t> in a new Collection variable.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dk1"/>
                </a:solidFill>
              </a:rPr>
              <a:t>The regular expression changes a Text value of 3000;3005;3011;3015;3041 to a Collection of ["3000", "3005", "3011", "3015", "3041"].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</p:txBody>
      </p:sp>
      <p:grpSp>
        <p:nvGrpSpPr>
          <p:cNvPr id="4" name="Google Shape;3064;p63">
            <a:extLst>
              <a:ext uri="{FF2B5EF4-FFF2-40B4-BE49-F238E27FC236}">
                <a16:creationId xmlns:a16="http://schemas.microsoft.com/office/drawing/2014/main" id="{00DBC5CB-3FA7-3078-1C0B-17191818D330}"/>
              </a:ext>
            </a:extLst>
          </p:cNvPr>
          <p:cNvGrpSpPr/>
          <p:nvPr/>
        </p:nvGrpSpPr>
        <p:grpSpPr>
          <a:xfrm>
            <a:off x="6411406" y="4088623"/>
            <a:ext cx="418091" cy="356902"/>
            <a:chOff x="3405359" y="1398609"/>
            <a:chExt cx="418091" cy="356902"/>
          </a:xfrm>
        </p:grpSpPr>
        <p:sp>
          <p:nvSpPr>
            <p:cNvPr id="5" name="Google Shape;3065;p63">
              <a:extLst>
                <a:ext uri="{FF2B5EF4-FFF2-40B4-BE49-F238E27FC236}">
                  <a16:creationId xmlns:a16="http://schemas.microsoft.com/office/drawing/2014/main" id="{DB657450-12DA-6196-4355-B98A22B4B2A9}"/>
                </a:ext>
              </a:extLst>
            </p:cNvPr>
            <p:cNvSpPr/>
            <p:nvPr/>
          </p:nvSpPr>
          <p:spPr>
            <a:xfrm>
              <a:off x="3516788" y="1452446"/>
              <a:ext cx="83743" cy="129791"/>
            </a:xfrm>
            <a:custGeom>
              <a:avLst/>
              <a:gdLst/>
              <a:ahLst/>
              <a:cxnLst/>
              <a:rect l="l" t="t" r="r" b="b"/>
              <a:pathLst>
                <a:path w="2677" h="4149" extrusionOk="0">
                  <a:moveTo>
                    <a:pt x="1" y="1"/>
                  </a:moveTo>
                  <a:lnTo>
                    <a:pt x="1" y="2958"/>
                  </a:lnTo>
                  <a:lnTo>
                    <a:pt x="2676" y="4148"/>
                  </a:lnTo>
                  <a:lnTo>
                    <a:pt x="2676" y="131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3066;p63">
              <a:extLst>
                <a:ext uri="{FF2B5EF4-FFF2-40B4-BE49-F238E27FC236}">
                  <a16:creationId xmlns:a16="http://schemas.microsoft.com/office/drawing/2014/main" id="{3B6827A9-6760-664B-6F97-EA59646DDE78}"/>
                </a:ext>
              </a:extLst>
            </p:cNvPr>
            <p:cNvSpPr/>
            <p:nvPr/>
          </p:nvSpPr>
          <p:spPr>
            <a:xfrm>
              <a:off x="3405359" y="1625751"/>
              <a:ext cx="83681" cy="129760"/>
            </a:xfrm>
            <a:custGeom>
              <a:avLst/>
              <a:gdLst/>
              <a:ahLst/>
              <a:cxnLst/>
              <a:rect l="l" t="t" r="r" b="b"/>
              <a:pathLst>
                <a:path w="2675" h="4148" extrusionOk="0">
                  <a:moveTo>
                    <a:pt x="0" y="0"/>
                  </a:moveTo>
                  <a:lnTo>
                    <a:pt x="0" y="2767"/>
                  </a:lnTo>
                  <a:cubicBezTo>
                    <a:pt x="0" y="2882"/>
                    <a:pt x="69" y="2988"/>
                    <a:pt x="176" y="3035"/>
                  </a:cubicBezTo>
                  <a:lnTo>
                    <a:pt x="2674" y="4147"/>
                  </a:lnTo>
                  <a:lnTo>
                    <a:pt x="2674" y="13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3067;p63">
              <a:extLst>
                <a:ext uri="{FF2B5EF4-FFF2-40B4-BE49-F238E27FC236}">
                  <a16:creationId xmlns:a16="http://schemas.microsoft.com/office/drawing/2014/main" id="{457B20A9-0E3F-0BE1-17B3-B37D05517D39}"/>
                </a:ext>
              </a:extLst>
            </p:cNvPr>
            <p:cNvSpPr/>
            <p:nvPr/>
          </p:nvSpPr>
          <p:spPr>
            <a:xfrm>
              <a:off x="3516725" y="1625720"/>
              <a:ext cx="83806" cy="129791"/>
            </a:xfrm>
            <a:custGeom>
              <a:avLst/>
              <a:gdLst/>
              <a:ahLst/>
              <a:cxnLst/>
              <a:rect l="l" t="t" r="r" b="b"/>
              <a:pathLst>
                <a:path w="2679" h="4149" extrusionOk="0">
                  <a:moveTo>
                    <a:pt x="2678" y="0"/>
                  </a:moveTo>
                  <a:lnTo>
                    <a:pt x="1" y="1311"/>
                  </a:lnTo>
                  <a:lnTo>
                    <a:pt x="1" y="4148"/>
                  </a:lnTo>
                  <a:lnTo>
                    <a:pt x="2678" y="2960"/>
                  </a:lnTo>
                  <a:lnTo>
                    <a:pt x="267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3068;p63">
              <a:extLst>
                <a:ext uri="{FF2B5EF4-FFF2-40B4-BE49-F238E27FC236}">
                  <a16:creationId xmlns:a16="http://schemas.microsoft.com/office/drawing/2014/main" id="{B9CBC7E4-EC76-3E2D-6C27-F4550AD6689D}"/>
                </a:ext>
              </a:extLst>
            </p:cNvPr>
            <p:cNvSpPr/>
            <p:nvPr/>
          </p:nvSpPr>
          <p:spPr>
            <a:xfrm>
              <a:off x="3424285" y="1569193"/>
              <a:ext cx="157320" cy="73514"/>
            </a:xfrm>
            <a:custGeom>
              <a:avLst/>
              <a:gdLst/>
              <a:ahLst/>
              <a:cxnLst/>
              <a:rect l="l" t="t" r="r" b="b"/>
              <a:pathLst>
                <a:path w="5029" h="2350" extrusionOk="0">
                  <a:moveTo>
                    <a:pt x="2517" y="1"/>
                  </a:moveTo>
                  <a:lnTo>
                    <a:pt x="0" y="1119"/>
                  </a:lnTo>
                  <a:lnTo>
                    <a:pt x="2514" y="2350"/>
                  </a:lnTo>
                  <a:lnTo>
                    <a:pt x="5029" y="1118"/>
                  </a:lnTo>
                  <a:lnTo>
                    <a:pt x="25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3069;p63">
              <a:extLst>
                <a:ext uri="{FF2B5EF4-FFF2-40B4-BE49-F238E27FC236}">
                  <a16:creationId xmlns:a16="http://schemas.microsoft.com/office/drawing/2014/main" id="{CD219023-327B-A960-AA38-49781A6E4B3A}"/>
                </a:ext>
              </a:extLst>
            </p:cNvPr>
            <p:cNvSpPr/>
            <p:nvPr/>
          </p:nvSpPr>
          <p:spPr>
            <a:xfrm>
              <a:off x="3739581" y="1627253"/>
              <a:ext cx="83868" cy="128258"/>
            </a:xfrm>
            <a:custGeom>
              <a:avLst/>
              <a:gdLst/>
              <a:ahLst/>
              <a:cxnLst/>
              <a:rect l="l" t="t" r="r" b="b"/>
              <a:pathLst>
                <a:path w="2681" h="4100" extrusionOk="0">
                  <a:moveTo>
                    <a:pt x="2680" y="0"/>
                  </a:moveTo>
                  <a:lnTo>
                    <a:pt x="1" y="1265"/>
                  </a:lnTo>
                  <a:lnTo>
                    <a:pt x="1" y="4099"/>
                  </a:lnTo>
                  <a:lnTo>
                    <a:pt x="2477" y="3001"/>
                  </a:lnTo>
                  <a:cubicBezTo>
                    <a:pt x="2601" y="2945"/>
                    <a:pt x="2680" y="2822"/>
                    <a:pt x="2680" y="2688"/>
                  </a:cubicBezTo>
                  <a:lnTo>
                    <a:pt x="268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3070;p63">
              <a:extLst>
                <a:ext uri="{FF2B5EF4-FFF2-40B4-BE49-F238E27FC236}">
                  <a16:creationId xmlns:a16="http://schemas.microsoft.com/office/drawing/2014/main" id="{C109D4F7-3AF5-D46D-0F0B-7C43B915E156}"/>
                </a:ext>
              </a:extLst>
            </p:cNvPr>
            <p:cNvSpPr/>
            <p:nvPr/>
          </p:nvSpPr>
          <p:spPr>
            <a:xfrm>
              <a:off x="3535932" y="1398609"/>
              <a:ext cx="156976" cy="70792"/>
            </a:xfrm>
            <a:custGeom>
              <a:avLst/>
              <a:gdLst/>
              <a:ahLst/>
              <a:cxnLst/>
              <a:rect l="l" t="t" r="r" b="b"/>
              <a:pathLst>
                <a:path w="5018" h="2263" extrusionOk="0">
                  <a:moveTo>
                    <a:pt x="2499" y="0"/>
                  </a:moveTo>
                  <a:cubicBezTo>
                    <a:pt x="2415" y="0"/>
                    <a:pt x="2331" y="17"/>
                    <a:pt x="2252" y="52"/>
                  </a:cubicBezTo>
                  <a:lnTo>
                    <a:pt x="0" y="1034"/>
                  </a:lnTo>
                  <a:lnTo>
                    <a:pt x="2510" y="2262"/>
                  </a:lnTo>
                  <a:lnTo>
                    <a:pt x="5017" y="1080"/>
                  </a:lnTo>
                  <a:lnTo>
                    <a:pt x="2752" y="55"/>
                  </a:lnTo>
                  <a:cubicBezTo>
                    <a:pt x="2672" y="19"/>
                    <a:pt x="2586" y="0"/>
                    <a:pt x="24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3071;p63">
              <a:extLst>
                <a:ext uri="{FF2B5EF4-FFF2-40B4-BE49-F238E27FC236}">
                  <a16:creationId xmlns:a16="http://schemas.microsoft.com/office/drawing/2014/main" id="{22940382-69E4-F49B-D314-FEF3DFA6BB18}"/>
                </a:ext>
              </a:extLst>
            </p:cNvPr>
            <p:cNvSpPr/>
            <p:nvPr/>
          </p:nvSpPr>
          <p:spPr>
            <a:xfrm>
              <a:off x="3647079" y="1569193"/>
              <a:ext cx="157445" cy="73514"/>
            </a:xfrm>
            <a:custGeom>
              <a:avLst/>
              <a:gdLst/>
              <a:ahLst/>
              <a:cxnLst/>
              <a:rect l="l" t="t" r="r" b="b"/>
              <a:pathLst>
                <a:path w="5033" h="2350" extrusionOk="0">
                  <a:moveTo>
                    <a:pt x="2516" y="1"/>
                  </a:moveTo>
                  <a:lnTo>
                    <a:pt x="1" y="1118"/>
                  </a:lnTo>
                  <a:lnTo>
                    <a:pt x="2518" y="2350"/>
                  </a:lnTo>
                  <a:lnTo>
                    <a:pt x="5032" y="1162"/>
                  </a:lnTo>
                  <a:lnTo>
                    <a:pt x="25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3072;p63">
              <a:extLst>
                <a:ext uri="{FF2B5EF4-FFF2-40B4-BE49-F238E27FC236}">
                  <a16:creationId xmlns:a16="http://schemas.microsoft.com/office/drawing/2014/main" id="{9E35E111-5710-3B6B-801B-3FAB8ED61AFC}"/>
                </a:ext>
              </a:extLst>
            </p:cNvPr>
            <p:cNvSpPr/>
            <p:nvPr/>
          </p:nvSpPr>
          <p:spPr>
            <a:xfrm>
              <a:off x="3628185" y="1625751"/>
              <a:ext cx="83712" cy="129760"/>
            </a:xfrm>
            <a:custGeom>
              <a:avLst/>
              <a:gdLst/>
              <a:ahLst/>
              <a:cxnLst/>
              <a:rect l="l" t="t" r="r" b="b"/>
              <a:pathLst>
                <a:path w="2676" h="4148" extrusionOk="0">
                  <a:moveTo>
                    <a:pt x="0" y="0"/>
                  </a:moveTo>
                  <a:lnTo>
                    <a:pt x="3" y="2959"/>
                  </a:lnTo>
                  <a:lnTo>
                    <a:pt x="2676" y="4147"/>
                  </a:lnTo>
                  <a:lnTo>
                    <a:pt x="2676" y="13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3073;p63">
              <a:extLst>
                <a:ext uri="{FF2B5EF4-FFF2-40B4-BE49-F238E27FC236}">
                  <a16:creationId xmlns:a16="http://schemas.microsoft.com/office/drawing/2014/main" id="{D3DD0A33-872D-3EF3-0EB7-E3E81DBAA1BC}"/>
                </a:ext>
              </a:extLst>
            </p:cNvPr>
            <p:cNvSpPr/>
            <p:nvPr/>
          </p:nvSpPr>
          <p:spPr>
            <a:xfrm>
              <a:off x="3628216" y="1453979"/>
              <a:ext cx="83837" cy="128258"/>
            </a:xfrm>
            <a:custGeom>
              <a:avLst/>
              <a:gdLst/>
              <a:ahLst/>
              <a:cxnLst/>
              <a:rect l="l" t="t" r="r" b="b"/>
              <a:pathLst>
                <a:path w="2680" h="4100" extrusionOk="0">
                  <a:moveTo>
                    <a:pt x="2680" y="0"/>
                  </a:moveTo>
                  <a:lnTo>
                    <a:pt x="0" y="1265"/>
                  </a:lnTo>
                  <a:lnTo>
                    <a:pt x="0" y="4099"/>
                  </a:lnTo>
                  <a:lnTo>
                    <a:pt x="1185" y="3573"/>
                  </a:lnTo>
                  <a:lnTo>
                    <a:pt x="2680" y="2909"/>
                  </a:lnTo>
                  <a:lnTo>
                    <a:pt x="268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2" name="Google Shape;1952;p45"/>
          <p:cNvSpPr txBox="1">
            <a:spLocks noGrp="1"/>
          </p:cNvSpPr>
          <p:nvPr>
            <p:ph type="subTitle" idx="7"/>
          </p:nvPr>
        </p:nvSpPr>
        <p:spPr>
          <a:xfrm>
            <a:off x="1088608" y="2856985"/>
            <a:ext cx="7274896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dirty="0">
                <a:solidFill>
                  <a:schemeClr val="tx1"/>
                </a:solidFill>
                <a:effectLst/>
                <a:latin typeface="Archivo Light" panose="020B0604020202020204" charset="0"/>
                <a:cs typeface="Archivo Light" panose="020B0604020202020204" charset="0"/>
              </a:rPr>
              <a:t>Regular Expressions are useful for numerous practical day to day tasks that a data scientist encounters. They are used everywhere from </a:t>
            </a:r>
            <a:r>
              <a:rPr lang="en-US" sz="2000" b="1" i="0" dirty="0">
                <a:solidFill>
                  <a:schemeClr val="tx1"/>
                </a:solidFill>
                <a:effectLst/>
                <a:latin typeface="Archivo Light" panose="020B0604020202020204" charset="0"/>
                <a:cs typeface="Archivo Light" panose="020B0604020202020204" charset="0"/>
              </a:rPr>
              <a:t>data pre-processing to natural language processing, pattern matching, web scraping, data extraction including so many industries in these days.</a:t>
            </a:r>
            <a:endParaRPr lang="en-US" sz="1600" dirty="0">
              <a:solidFill>
                <a:schemeClr val="tx1"/>
              </a:solidFill>
              <a:latin typeface="Archivo Light" panose="020B0604020202020204" charset="0"/>
              <a:cs typeface="Archivo Light" panose="020B0604020202020204" charset="0"/>
            </a:endParaRPr>
          </a:p>
        </p:txBody>
      </p:sp>
      <p:sp>
        <p:nvSpPr>
          <p:cNvPr id="18" name="Google Shape;1639;p40">
            <a:extLst>
              <a:ext uri="{FF2B5EF4-FFF2-40B4-BE49-F238E27FC236}">
                <a16:creationId xmlns:a16="http://schemas.microsoft.com/office/drawing/2014/main" id="{4B5BAF07-9DEF-450D-77A5-B57B5EE7AF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6952" y="539579"/>
            <a:ext cx="7977187" cy="154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To the conclusion of applying the regular expression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626713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1" name="Google Shape;2901;p62"/>
          <p:cNvSpPr txBox="1">
            <a:spLocks noGrp="1"/>
          </p:cNvSpPr>
          <p:nvPr>
            <p:ph type="title"/>
          </p:nvPr>
        </p:nvSpPr>
        <p:spPr>
          <a:xfrm flipH="1">
            <a:off x="322706" y="1791251"/>
            <a:ext cx="4738800" cy="8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 you!</a:t>
            </a:r>
            <a:endParaRPr dirty="0"/>
          </a:p>
        </p:txBody>
      </p:sp>
      <p:grpSp>
        <p:nvGrpSpPr>
          <p:cNvPr id="2904" name="Google Shape;2904;p62"/>
          <p:cNvGrpSpPr/>
          <p:nvPr/>
        </p:nvGrpSpPr>
        <p:grpSpPr>
          <a:xfrm>
            <a:off x="5284520" y="991441"/>
            <a:ext cx="3846326" cy="4130080"/>
            <a:chOff x="5284520" y="991441"/>
            <a:chExt cx="3846326" cy="4130080"/>
          </a:xfrm>
        </p:grpSpPr>
        <p:grpSp>
          <p:nvGrpSpPr>
            <p:cNvPr id="2905" name="Google Shape;2905;p62"/>
            <p:cNvGrpSpPr/>
            <p:nvPr/>
          </p:nvGrpSpPr>
          <p:grpSpPr>
            <a:xfrm>
              <a:off x="5290060" y="4283843"/>
              <a:ext cx="3840787" cy="837679"/>
              <a:chOff x="5290060" y="4283843"/>
              <a:chExt cx="3840787" cy="837679"/>
            </a:xfrm>
          </p:grpSpPr>
          <p:sp>
            <p:nvSpPr>
              <p:cNvPr id="2906" name="Google Shape;2906;p62"/>
              <p:cNvSpPr/>
              <p:nvPr/>
            </p:nvSpPr>
            <p:spPr>
              <a:xfrm>
                <a:off x="5290060" y="4839525"/>
                <a:ext cx="3840787" cy="281996"/>
              </a:xfrm>
              <a:custGeom>
                <a:avLst/>
                <a:gdLst/>
                <a:ahLst/>
                <a:cxnLst/>
                <a:rect l="l" t="t" r="r" b="b"/>
                <a:pathLst>
                  <a:path w="139033" h="10208" extrusionOk="0">
                    <a:moveTo>
                      <a:pt x="0" y="0"/>
                    </a:moveTo>
                    <a:lnTo>
                      <a:pt x="0" y="10207"/>
                    </a:lnTo>
                    <a:lnTo>
                      <a:pt x="139033" y="10207"/>
                    </a:lnTo>
                    <a:lnTo>
                      <a:pt x="139033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7" name="Google Shape;2907;p62"/>
              <p:cNvSpPr/>
              <p:nvPr/>
            </p:nvSpPr>
            <p:spPr>
              <a:xfrm>
                <a:off x="5290060" y="4670873"/>
                <a:ext cx="3840787" cy="168678"/>
              </a:xfrm>
              <a:custGeom>
                <a:avLst/>
                <a:gdLst/>
                <a:ahLst/>
                <a:cxnLst/>
                <a:rect l="l" t="t" r="r" b="b"/>
                <a:pathLst>
                  <a:path w="139033" h="6106" extrusionOk="0">
                    <a:moveTo>
                      <a:pt x="6071" y="1"/>
                    </a:moveTo>
                    <a:cubicBezTo>
                      <a:pt x="2702" y="1"/>
                      <a:pt x="0" y="2769"/>
                      <a:pt x="0" y="6105"/>
                    </a:cubicBezTo>
                    <a:lnTo>
                      <a:pt x="139033" y="6105"/>
                    </a:lnTo>
                    <a:cubicBezTo>
                      <a:pt x="139033" y="2769"/>
                      <a:pt x="136298" y="34"/>
                      <a:pt x="13299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8" name="Google Shape;2908;p62"/>
              <p:cNvSpPr/>
              <p:nvPr/>
            </p:nvSpPr>
            <p:spPr>
              <a:xfrm>
                <a:off x="6700889" y="4283843"/>
                <a:ext cx="1159255" cy="387054"/>
              </a:xfrm>
              <a:custGeom>
                <a:avLst/>
                <a:gdLst/>
                <a:ahLst/>
                <a:cxnLst/>
                <a:rect l="l" t="t" r="r" b="b"/>
                <a:pathLst>
                  <a:path w="41964" h="14011" extrusionOk="0">
                    <a:moveTo>
                      <a:pt x="8073" y="1"/>
                    </a:moveTo>
                    <a:lnTo>
                      <a:pt x="0" y="14011"/>
                    </a:lnTo>
                    <a:lnTo>
                      <a:pt x="41897" y="14011"/>
                    </a:lnTo>
                    <a:cubicBezTo>
                      <a:pt x="41897" y="14011"/>
                      <a:pt x="41963" y="6672"/>
                      <a:pt x="3645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09" name="Google Shape;2909;p62"/>
            <p:cNvGrpSpPr/>
            <p:nvPr/>
          </p:nvGrpSpPr>
          <p:grpSpPr>
            <a:xfrm flipH="1">
              <a:off x="5284520" y="991441"/>
              <a:ext cx="3622376" cy="3606309"/>
              <a:chOff x="933600" y="1438909"/>
              <a:chExt cx="2442600" cy="2431766"/>
            </a:xfrm>
          </p:grpSpPr>
          <p:sp>
            <p:nvSpPr>
              <p:cNvPr id="2910" name="Google Shape;2910;p62"/>
              <p:cNvSpPr/>
              <p:nvPr/>
            </p:nvSpPr>
            <p:spPr>
              <a:xfrm>
                <a:off x="1468100" y="2159075"/>
                <a:ext cx="494125" cy="790200"/>
              </a:xfrm>
              <a:custGeom>
                <a:avLst/>
                <a:gdLst/>
                <a:ahLst/>
                <a:cxnLst/>
                <a:rect l="l" t="t" r="r" b="b"/>
                <a:pathLst>
                  <a:path w="19765" h="31608" extrusionOk="0">
                    <a:moveTo>
                      <a:pt x="8063" y="0"/>
                    </a:moveTo>
                    <a:cubicBezTo>
                      <a:pt x="6741" y="0"/>
                      <a:pt x="5416" y="295"/>
                      <a:pt x="4210" y="898"/>
                    </a:cubicBezTo>
                    <a:cubicBezTo>
                      <a:pt x="2984" y="1483"/>
                      <a:pt x="1924" y="2431"/>
                      <a:pt x="1367" y="3657"/>
                    </a:cubicBezTo>
                    <a:cubicBezTo>
                      <a:pt x="503" y="5608"/>
                      <a:pt x="1144" y="7866"/>
                      <a:pt x="1785" y="9901"/>
                    </a:cubicBezTo>
                    <a:cubicBezTo>
                      <a:pt x="2538" y="12326"/>
                      <a:pt x="3318" y="14724"/>
                      <a:pt x="4099" y="17177"/>
                    </a:cubicBezTo>
                    <a:cubicBezTo>
                      <a:pt x="4517" y="18487"/>
                      <a:pt x="4991" y="19853"/>
                      <a:pt x="5019" y="21246"/>
                    </a:cubicBezTo>
                    <a:cubicBezTo>
                      <a:pt x="5074" y="22640"/>
                      <a:pt x="4740" y="24090"/>
                      <a:pt x="3792" y="25149"/>
                    </a:cubicBezTo>
                    <a:cubicBezTo>
                      <a:pt x="3147" y="25832"/>
                      <a:pt x="2193" y="26256"/>
                      <a:pt x="1263" y="26256"/>
                    </a:cubicBezTo>
                    <a:cubicBezTo>
                      <a:pt x="825" y="26256"/>
                      <a:pt x="393" y="26162"/>
                      <a:pt x="1" y="25957"/>
                    </a:cubicBezTo>
                    <a:lnTo>
                      <a:pt x="1" y="25957"/>
                    </a:lnTo>
                    <a:cubicBezTo>
                      <a:pt x="2624" y="29387"/>
                      <a:pt x="6638" y="31608"/>
                      <a:pt x="10888" y="31608"/>
                    </a:cubicBezTo>
                    <a:cubicBezTo>
                      <a:pt x="11336" y="31608"/>
                      <a:pt x="11787" y="31583"/>
                      <a:pt x="12238" y="31532"/>
                    </a:cubicBezTo>
                    <a:cubicBezTo>
                      <a:pt x="13855" y="31365"/>
                      <a:pt x="15528" y="30836"/>
                      <a:pt x="16838" y="29776"/>
                    </a:cubicBezTo>
                    <a:cubicBezTo>
                      <a:pt x="18287" y="28578"/>
                      <a:pt x="19123" y="26710"/>
                      <a:pt x="19430" y="24842"/>
                    </a:cubicBezTo>
                    <a:cubicBezTo>
                      <a:pt x="19765" y="22947"/>
                      <a:pt x="19569" y="21051"/>
                      <a:pt x="19346" y="19128"/>
                    </a:cubicBezTo>
                    <a:cubicBezTo>
                      <a:pt x="18677" y="14584"/>
                      <a:pt x="17869" y="9650"/>
                      <a:pt x="16169" y="5441"/>
                    </a:cubicBezTo>
                    <a:cubicBezTo>
                      <a:pt x="15277" y="3211"/>
                      <a:pt x="13409" y="1399"/>
                      <a:pt x="11179" y="563"/>
                    </a:cubicBezTo>
                    <a:cubicBezTo>
                      <a:pt x="10185" y="190"/>
                      <a:pt x="9126" y="0"/>
                      <a:pt x="806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1" name="Google Shape;2911;p62"/>
              <p:cNvSpPr/>
              <p:nvPr/>
            </p:nvSpPr>
            <p:spPr>
              <a:xfrm>
                <a:off x="1652775" y="2223775"/>
                <a:ext cx="307350" cy="725625"/>
              </a:xfrm>
              <a:custGeom>
                <a:avLst/>
                <a:gdLst/>
                <a:ahLst/>
                <a:cxnLst/>
                <a:rect l="l" t="t" r="r" b="b"/>
                <a:pathLst>
                  <a:path w="12294" h="29025" extrusionOk="0">
                    <a:moveTo>
                      <a:pt x="5951" y="1"/>
                    </a:moveTo>
                    <a:cubicBezTo>
                      <a:pt x="4200" y="1"/>
                      <a:pt x="2458" y="1025"/>
                      <a:pt x="1478" y="2519"/>
                    </a:cubicBezTo>
                    <a:cubicBezTo>
                      <a:pt x="168" y="4414"/>
                      <a:pt x="1" y="6867"/>
                      <a:pt x="503" y="9097"/>
                    </a:cubicBezTo>
                    <a:cubicBezTo>
                      <a:pt x="977" y="11327"/>
                      <a:pt x="2036" y="13390"/>
                      <a:pt x="3095" y="15425"/>
                    </a:cubicBezTo>
                    <a:cubicBezTo>
                      <a:pt x="4182" y="17432"/>
                      <a:pt x="5297" y="19523"/>
                      <a:pt x="5437" y="21836"/>
                    </a:cubicBezTo>
                    <a:cubicBezTo>
                      <a:pt x="5576" y="24261"/>
                      <a:pt x="4489" y="26742"/>
                      <a:pt x="2538" y="28303"/>
                    </a:cubicBezTo>
                    <a:cubicBezTo>
                      <a:pt x="2259" y="28526"/>
                      <a:pt x="1980" y="28721"/>
                      <a:pt x="1701" y="28917"/>
                    </a:cubicBezTo>
                    <a:cubicBezTo>
                      <a:pt x="2246" y="28990"/>
                      <a:pt x="2782" y="29025"/>
                      <a:pt x="3320" y="29025"/>
                    </a:cubicBezTo>
                    <a:cubicBezTo>
                      <a:pt x="3800" y="29025"/>
                      <a:pt x="4281" y="28997"/>
                      <a:pt x="4768" y="28944"/>
                    </a:cubicBezTo>
                    <a:cubicBezTo>
                      <a:pt x="6440" y="28777"/>
                      <a:pt x="8085" y="28275"/>
                      <a:pt x="9367" y="27188"/>
                    </a:cubicBezTo>
                    <a:cubicBezTo>
                      <a:pt x="10844" y="25990"/>
                      <a:pt x="11681" y="24122"/>
                      <a:pt x="11987" y="22254"/>
                    </a:cubicBezTo>
                    <a:cubicBezTo>
                      <a:pt x="12294" y="20359"/>
                      <a:pt x="12127" y="18408"/>
                      <a:pt x="11876" y="16540"/>
                    </a:cubicBezTo>
                    <a:cubicBezTo>
                      <a:pt x="11290" y="12024"/>
                      <a:pt x="10482" y="7090"/>
                      <a:pt x="8782" y="2881"/>
                    </a:cubicBezTo>
                    <a:cubicBezTo>
                      <a:pt x="8364" y="1850"/>
                      <a:pt x="7750" y="930"/>
                      <a:pt x="6970" y="121"/>
                    </a:cubicBezTo>
                    <a:cubicBezTo>
                      <a:pt x="6634" y="40"/>
                      <a:pt x="6292" y="1"/>
                      <a:pt x="595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2" name="Google Shape;2912;p62"/>
              <p:cNvSpPr/>
              <p:nvPr/>
            </p:nvSpPr>
            <p:spPr>
              <a:xfrm>
                <a:off x="2344800" y="2393175"/>
                <a:ext cx="542200" cy="936425"/>
              </a:xfrm>
              <a:custGeom>
                <a:avLst/>
                <a:gdLst/>
                <a:ahLst/>
                <a:cxnLst/>
                <a:rect l="l" t="t" r="r" b="b"/>
                <a:pathLst>
                  <a:path w="21688" h="37457" extrusionOk="0">
                    <a:moveTo>
                      <a:pt x="14553" y="0"/>
                    </a:moveTo>
                    <a:cubicBezTo>
                      <a:pt x="14202" y="0"/>
                      <a:pt x="13874" y="183"/>
                      <a:pt x="13687" y="537"/>
                    </a:cubicBezTo>
                    <a:cubicBezTo>
                      <a:pt x="12433" y="2962"/>
                      <a:pt x="11652" y="5611"/>
                      <a:pt x="11485" y="8370"/>
                    </a:cubicBezTo>
                    <a:cubicBezTo>
                      <a:pt x="10899" y="7534"/>
                      <a:pt x="10481" y="6586"/>
                      <a:pt x="10258" y="5611"/>
                    </a:cubicBezTo>
                    <a:cubicBezTo>
                      <a:pt x="10124" y="5101"/>
                      <a:pt x="9681" y="4773"/>
                      <a:pt x="9177" y="4773"/>
                    </a:cubicBezTo>
                    <a:cubicBezTo>
                      <a:pt x="9156" y="4773"/>
                      <a:pt x="9136" y="4773"/>
                      <a:pt x="9115" y="4774"/>
                    </a:cubicBezTo>
                    <a:lnTo>
                      <a:pt x="9087" y="4774"/>
                    </a:lnTo>
                    <a:cubicBezTo>
                      <a:pt x="8530" y="4858"/>
                      <a:pt x="8084" y="5332"/>
                      <a:pt x="8112" y="5889"/>
                    </a:cubicBezTo>
                    <a:cubicBezTo>
                      <a:pt x="8223" y="8565"/>
                      <a:pt x="9283" y="11269"/>
                      <a:pt x="11150" y="13220"/>
                    </a:cubicBezTo>
                    <a:lnTo>
                      <a:pt x="7582" y="26656"/>
                    </a:lnTo>
                    <a:lnTo>
                      <a:pt x="5296" y="23144"/>
                    </a:lnTo>
                    <a:lnTo>
                      <a:pt x="0" y="29862"/>
                    </a:lnTo>
                    <a:lnTo>
                      <a:pt x="3652" y="34880"/>
                    </a:lnTo>
                    <a:cubicBezTo>
                      <a:pt x="4831" y="36507"/>
                      <a:pt x="6729" y="37456"/>
                      <a:pt x="8704" y="37456"/>
                    </a:cubicBezTo>
                    <a:cubicBezTo>
                      <a:pt x="9063" y="37456"/>
                      <a:pt x="9424" y="37425"/>
                      <a:pt x="9784" y="37360"/>
                    </a:cubicBezTo>
                    <a:cubicBezTo>
                      <a:pt x="12739" y="36831"/>
                      <a:pt x="14913" y="34350"/>
                      <a:pt x="14997" y="31367"/>
                    </a:cubicBezTo>
                    <a:lnTo>
                      <a:pt x="15555" y="14196"/>
                    </a:lnTo>
                    <a:cubicBezTo>
                      <a:pt x="17199" y="12970"/>
                      <a:pt x="18314" y="11046"/>
                      <a:pt x="18593" y="9039"/>
                    </a:cubicBezTo>
                    <a:cubicBezTo>
                      <a:pt x="19541" y="8064"/>
                      <a:pt x="20516" y="7116"/>
                      <a:pt x="21464" y="6140"/>
                    </a:cubicBezTo>
                    <a:cubicBezTo>
                      <a:pt x="21687" y="5889"/>
                      <a:pt x="21659" y="5471"/>
                      <a:pt x="21408" y="5220"/>
                    </a:cubicBezTo>
                    <a:cubicBezTo>
                      <a:pt x="21311" y="5123"/>
                      <a:pt x="21164" y="5074"/>
                      <a:pt x="21011" y="5074"/>
                    </a:cubicBezTo>
                    <a:cubicBezTo>
                      <a:pt x="20858" y="5074"/>
                      <a:pt x="20698" y="5123"/>
                      <a:pt x="20572" y="5220"/>
                    </a:cubicBezTo>
                    <a:cubicBezTo>
                      <a:pt x="19792" y="5973"/>
                      <a:pt x="18900" y="6726"/>
                      <a:pt x="18119" y="7422"/>
                    </a:cubicBezTo>
                    <a:cubicBezTo>
                      <a:pt x="18844" y="6307"/>
                      <a:pt x="19652" y="5192"/>
                      <a:pt x="20572" y="4217"/>
                    </a:cubicBezTo>
                    <a:cubicBezTo>
                      <a:pt x="20962" y="3826"/>
                      <a:pt x="20934" y="3241"/>
                      <a:pt x="20572" y="2907"/>
                    </a:cubicBezTo>
                    <a:cubicBezTo>
                      <a:pt x="20395" y="2715"/>
                      <a:pt x="20155" y="2616"/>
                      <a:pt x="19910" y="2616"/>
                    </a:cubicBezTo>
                    <a:cubicBezTo>
                      <a:pt x="19694" y="2616"/>
                      <a:pt x="19473" y="2694"/>
                      <a:pt x="19290" y="2851"/>
                    </a:cubicBezTo>
                    <a:cubicBezTo>
                      <a:pt x="18258" y="3826"/>
                      <a:pt x="17283" y="4914"/>
                      <a:pt x="16502" y="6140"/>
                    </a:cubicBezTo>
                    <a:cubicBezTo>
                      <a:pt x="17088" y="4719"/>
                      <a:pt x="17980" y="3353"/>
                      <a:pt x="18983" y="2126"/>
                    </a:cubicBezTo>
                    <a:cubicBezTo>
                      <a:pt x="19373" y="1680"/>
                      <a:pt x="19290" y="983"/>
                      <a:pt x="18844" y="621"/>
                    </a:cubicBezTo>
                    <a:cubicBezTo>
                      <a:pt x="18650" y="475"/>
                      <a:pt x="18419" y="404"/>
                      <a:pt x="18192" y="404"/>
                    </a:cubicBezTo>
                    <a:cubicBezTo>
                      <a:pt x="17898" y="404"/>
                      <a:pt x="17611" y="524"/>
                      <a:pt x="17422" y="760"/>
                    </a:cubicBezTo>
                    <a:cubicBezTo>
                      <a:pt x="16112" y="2293"/>
                      <a:pt x="15053" y="3966"/>
                      <a:pt x="14300" y="5834"/>
                    </a:cubicBezTo>
                    <a:cubicBezTo>
                      <a:pt x="14495" y="4300"/>
                      <a:pt x="14858" y="2767"/>
                      <a:pt x="15471" y="1318"/>
                    </a:cubicBezTo>
                    <a:cubicBezTo>
                      <a:pt x="15638" y="844"/>
                      <a:pt x="15415" y="286"/>
                      <a:pt x="14941" y="63"/>
                    </a:cubicBezTo>
                    <a:lnTo>
                      <a:pt x="14913" y="63"/>
                    </a:lnTo>
                    <a:cubicBezTo>
                      <a:pt x="14794" y="21"/>
                      <a:pt x="14672" y="0"/>
                      <a:pt x="14553" y="0"/>
                    </a:cubicBezTo>
                    <a:close/>
                  </a:path>
                </a:pathLst>
              </a:custGeom>
              <a:solidFill>
                <a:srgbClr val="EBA4B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3" name="Google Shape;2913;p62"/>
              <p:cNvSpPr/>
              <p:nvPr/>
            </p:nvSpPr>
            <p:spPr>
              <a:xfrm>
                <a:off x="2485550" y="3044925"/>
                <a:ext cx="50900" cy="164500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6580" extrusionOk="0">
                    <a:moveTo>
                      <a:pt x="1646" y="1"/>
                    </a:moveTo>
                    <a:cubicBezTo>
                      <a:pt x="531" y="1311"/>
                      <a:pt x="1" y="3095"/>
                      <a:pt x="252" y="4795"/>
                    </a:cubicBezTo>
                    <a:lnTo>
                      <a:pt x="447" y="6580"/>
                    </a:lnTo>
                    <a:lnTo>
                      <a:pt x="2036" y="586"/>
                    </a:lnTo>
                    <a:lnTo>
                      <a:pt x="1646" y="1"/>
                    </a:lnTo>
                    <a:close/>
                  </a:path>
                </a:pathLst>
              </a:custGeom>
              <a:solidFill>
                <a:srgbClr val="B76D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4" name="Google Shape;2914;p62"/>
              <p:cNvSpPr/>
              <p:nvPr/>
            </p:nvSpPr>
            <p:spPr>
              <a:xfrm>
                <a:off x="2631900" y="2598425"/>
                <a:ext cx="103325" cy="106450"/>
              </a:xfrm>
              <a:custGeom>
                <a:avLst/>
                <a:gdLst/>
                <a:ahLst/>
                <a:cxnLst/>
                <a:rect l="l" t="t" r="r" b="b"/>
                <a:pathLst>
                  <a:path w="4133" h="4258" extrusionOk="0">
                    <a:moveTo>
                      <a:pt x="628" y="1"/>
                    </a:moveTo>
                    <a:cubicBezTo>
                      <a:pt x="393" y="1"/>
                      <a:pt x="177" y="44"/>
                      <a:pt x="1" y="132"/>
                    </a:cubicBezTo>
                    <a:cubicBezTo>
                      <a:pt x="2593" y="634"/>
                      <a:pt x="2928" y="3477"/>
                      <a:pt x="2677" y="4258"/>
                    </a:cubicBezTo>
                    <a:cubicBezTo>
                      <a:pt x="4133" y="1537"/>
                      <a:pt x="2032" y="1"/>
                      <a:pt x="628" y="1"/>
                    </a:cubicBezTo>
                    <a:close/>
                  </a:path>
                </a:pathLst>
              </a:custGeom>
              <a:solidFill>
                <a:srgbClr val="B76D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5" name="Google Shape;2915;p62"/>
              <p:cNvSpPr/>
              <p:nvPr/>
            </p:nvSpPr>
            <p:spPr>
              <a:xfrm>
                <a:off x="2346175" y="2971775"/>
                <a:ext cx="132450" cy="255075"/>
              </a:xfrm>
              <a:custGeom>
                <a:avLst/>
                <a:gdLst/>
                <a:ahLst/>
                <a:cxnLst/>
                <a:rect l="l" t="t" r="r" b="b"/>
                <a:pathLst>
                  <a:path w="5298" h="10203" extrusionOk="0">
                    <a:moveTo>
                      <a:pt x="5297" y="0"/>
                    </a:moveTo>
                    <a:lnTo>
                      <a:pt x="1" y="6718"/>
                    </a:lnTo>
                    <a:lnTo>
                      <a:pt x="2538" y="10202"/>
                    </a:lnTo>
                    <a:lnTo>
                      <a:pt x="2342" y="9060"/>
                    </a:lnTo>
                    <a:cubicBezTo>
                      <a:pt x="2036" y="7415"/>
                      <a:pt x="2259" y="5742"/>
                      <a:pt x="3039" y="4293"/>
                    </a:cubicBezTo>
                    <a:lnTo>
                      <a:pt x="5297" y="0"/>
                    </a:lnTo>
                    <a:close/>
                  </a:path>
                </a:pathLst>
              </a:custGeom>
              <a:solidFill>
                <a:srgbClr val="B76D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6" name="Google Shape;2916;p62"/>
              <p:cNvSpPr/>
              <p:nvPr/>
            </p:nvSpPr>
            <p:spPr>
              <a:xfrm>
                <a:off x="1454175" y="2787275"/>
                <a:ext cx="1039075" cy="1083400"/>
              </a:xfrm>
              <a:custGeom>
                <a:avLst/>
                <a:gdLst/>
                <a:ahLst/>
                <a:cxnLst/>
                <a:rect l="l" t="t" r="r" b="b"/>
                <a:pathLst>
                  <a:path w="41563" h="43336" extrusionOk="0">
                    <a:moveTo>
                      <a:pt x="32246" y="0"/>
                    </a:moveTo>
                    <a:cubicBezTo>
                      <a:pt x="31399" y="0"/>
                      <a:pt x="30545" y="135"/>
                      <a:pt x="29716" y="411"/>
                    </a:cubicBezTo>
                    <a:cubicBezTo>
                      <a:pt x="30022" y="2362"/>
                      <a:pt x="29381" y="4425"/>
                      <a:pt x="28071" y="5903"/>
                    </a:cubicBezTo>
                    <a:cubicBezTo>
                      <a:pt x="26510" y="7715"/>
                      <a:pt x="24113" y="8662"/>
                      <a:pt x="21743" y="8774"/>
                    </a:cubicBezTo>
                    <a:cubicBezTo>
                      <a:pt x="21605" y="8779"/>
                      <a:pt x="21466" y="8782"/>
                      <a:pt x="21327" y="8782"/>
                    </a:cubicBezTo>
                    <a:cubicBezTo>
                      <a:pt x="20031" y="8782"/>
                      <a:pt x="18692" y="8542"/>
                      <a:pt x="17534" y="7938"/>
                    </a:cubicBezTo>
                    <a:cubicBezTo>
                      <a:pt x="16196" y="7269"/>
                      <a:pt x="15081" y="6237"/>
                      <a:pt x="14496" y="4899"/>
                    </a:cubicBezTo>
                    <a:cubicBezTo>
                      <a:pt x="14050" y="3868"/>
                      <a:pt x="13910" y="2697"/>
                      <a:pt x="13910" y="1554"/>
                    </a:cubicBezTo>
                    <a:lnTo>
                      <a:pt x="10621" y="1275"/>
                    </a:lnTo>
                    <a:cubicBezTo>
                      <a:pt x="10438" y="1261"/>
                      <a:pt x="10256" y="1254"/>
                      <a:pt x="10074" y="1254"/>
                    </a:cubicBezTo>
                    <a:cubicBezTo>
                      <a:pt x="7740" y="1254"/>
                      <a:pt x="5561" y="2408"/>
                      <a:pt x="4293" y="4425"/>
                    </a:cubicBezTo>
                    <a:lnTo>
                      <a:pt x="0" y="11032"/>
                    </a:lnTo>
                    <a:lnTo>
                      <a:pt x="6997" y="15324"/>
                    </a:lnTo>
                    <a:lnTo>
                      <a:pt x="9506" y="18419"/>
                    </a:lnTo>
                    <a:lnTo>
                      <a:pt x="10509" y="20481"/>
                    </a:lnTo>
                    <a:cubicBezTo>
                      <a:pt x="13018" y="25555"/>
                      <a:pt x="13074" y="31548"/>
                      <a:pt x="10482" y="36621"/>
                    </a:cubicBezTo>
                    <a:cubicBezTo>
                      <a:pt x="10175" y="37207"/>
                      <a:pt x="9367" y="38656"/>
                      <a:pt x="9032" y="39214"/>
                    </a:cubicBezTo>
                    <a:cubicBezTo>
                      <a:pt x="11429" y="41639"/>
                      <a:pt x="18315" y="41555"/>
                      <a:pt x="20099" y="42336"/>
                    </a:cubicBezTo>
                    <a:cubicBezTo>
                      <a:pt x="21707" y="43017"/>
                      <a:pt x="23480" y="43335"/>
                      <a:pt x="25281" y="43335"/>
                    </a:cubicBezTo>
                    <a:cubicBezTo>
                      <a:pt x="28786" y="43335"/>
                      <a:pt x="32398" y="42130"/>
                      <a:pt x="35123" y="40050"/>
                    </a:cubicBezTo>
                    <a:cubicBezTo>
                      <a:pt x="35123" y="40050"/>
                      <a:pt x="36294" y="31910"/>
                      <a:pt x="36127" y="23659"/>
                    </a:cubicBezTo>
                    <a:cubicBezTo>
                      <a:pt x="36127" y="22711"/>
                      <a:pt x="36434" y="21792"/>
                      <a:pt x="36991" y="21039"/>
                    </a:cubicBezTo>
                    <a:cubicBezTo>
                      <a:pt x="38468" y="19116"/>
                      <a:pt x="38719" y="16495"/>
                      <a:pt x="37604" y="14377"/>
                    </a:cubicBezTo>
                    <a:lnTo>
                      <a:pt x="36712" y="12676"/>
                    </a:lnTo>
                    <a:lnTo>
                      <a:pt x="41563" y="6516"/>
                    </a:lnTo>
                    <a:lnTo>
                      <a:pt x="38162" y="2669"/>
                    </a:lnTo>
                    <a:cubicBezTo>
                      <a:pt x="36647" y="932"/>
                      <a:pt x="34474" y="0"/>
                      <a:pt x="322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7" name="Google Shape;2917;p62"/>
              <p:cNvSpPr/>
              <p:nvPr/>
            </p:nvSpPr>
            <p:spPr>
              <a:xfrm>
                <a:off x="1886950" y="3291800"/>
                <a:ext cx="416750" cy="74425"/>
              </a:xfrm>
              <a:custGeom>
                <a:avLst/>
                <a:gdLst/>
                <a:ahLst/>
                <a:cxnLst/>
                <a:rect l="l" t="t" r="r" b="b"/>
                <a:pathLst>
                  <a:path w="16670" h="2977" extrusionOk="0">
                    <a:moveTo>
                      <a:pt x="8434" y="1"/>
                    </a:moveTo>
                    <a:cubicBezTo>
                      <a:pt x="7973" y="1"/>
                      <a:pt x="7523" y="88"/>
                      <a:pt x="7108" y="300"/>
                    </a:cubicBezTo>
                    <a:cubicBezTo>
                      <a:pt x="6328" y="719"/>
                      <a:pt x="5826" y="1583"/>
                      <a:pt x="4962" y="1861"/>
                    </a:cubicBezTo>
                    <a:cubicBezTo>
                      <a:pt x="4693" y="1957"/>
                      <a:pt x="4415" y="1991"/>
                      <a:pt x="4131" y="1991"/>
                    </a:cubicBezTo>
                    <a:cubicBezTo>
                      <a:pt x="3590" y="1991"/>
                      <a:pt x="3029" y="1870"/>
                      <a:pt x="2481" y="1834"/>
                    </a:cubicBezTo>
                    <a:cubicBezTo>
                      <a:pt x="2455" y="1833"/>
                      <a:pt x="2428" y="1832"/>
                      <a:pt x="2401" y="1832"/>
                    </a:cubicBezTo>
                    <a:cubicBezTo>
                      <a:pt x="1558" y="1832"/>
                      <a:pt x="243" y="2247"/>
                      <a:pt x="0" y="2976"/>
                    </a:cubicBezTo>
                    <a:cubicBezTo>
                      <a:pt x="3036" y="2593"/>
                      <a:pt x="6097" y="2404"/>
                      <a:pt x="9161" y="2404"/>
                    </a:cubicBezTo>
                    <a:cubicBezTo>
                      <a:pt x="11666" y="2404"/>
                      <a:pt x="14174" y="2530"/>
                      <a:pt x="16669" y="2781"/>
                    </a:cubicBezTo>
                    <a:cubicBezTo>
                      <a:pt x="16419" y="2363"/>
                      <a:pt x="15973" y="2029"/>
                      <a:pt x="15471" y="1973"/>
                    </a:cubicBezTo>
                    <a:cubicBezTo>
                      <a:pt x="14997" y="1889"/>
                      <a:pt x="14551" y="1945"/>
                      <a:pt x="14049" y="1861"/>
                    </a:cubicBezTo>
                    <a:cubicBezTo>
                      <a:pt x="12823" y="1722"/>
                      <a:pt x="11763" y="1053"/>
                      <a:pt x="10648" y="523"/>
                    </a:cubicBezTo>
                    <a:cubicBezTo>
                      <a:pt x="9958" y="230"/>
                      <a:pt x="9183" y="1"/>
                      <a:pt x="8434" y="1"/>
                    </a:cubicBezTo>
                    <a:close/>
                  </a:path>
                </a:pathLst>
              </a:custGeom>
              <a:solidFill>
                <a:srgbClr val="E4E4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8" name="Google Shape;2918;p62"/>
              <p:cNvSpPr/>
              <p:nvPr/>
            </p:nvSpPr>
            <p:spPr>
              <a:xfrm>
                <a:off x="2289725" y="2943900"/>
                <a:ext cx="138725" cy="161000"/>
              </a:xfrm>
              <a:custGeom>
                <a:avLst/>
                <a:gdLst/>
                <a:ahLst/>
                <a:cxnLst/>
                <a:rect l="l" t="t" r="r" b="b"/>
                <a:pathLst>
                  <a:path w="5549" h="6440" extrusionOk="0">
                    <a:moveTo>
                      <a:pt x="1" y="0"/>
                    </a:moveTo>
                    <a:lnTo>
                      <a:pt x="3346" y="6439"/>
                    </a:lnTo>
                    <a:lnTo>
                      <a:pt x="5548" y="3680"/>
                    </a:lnTo>
                    <a:lnTo>
                      <a:pt x="4099" y="4376"/>
                    </a:lnTo>
                    <a:cubicBezTo>
                      <a:pt x="4011" y="4416"/>
                      <a:pt x="3916" y="4436"/>
                      <a:pt x="3821" y="4436"/>
                    </a:cubicBezTo>
                    <a:cubicBezTo>
                      <a:pt x="3586" y="4436"/>
                      <a:pt x="3354" y="4316"/>
                      <a:pt x="3235" y="4098"/>
                    </a:cubicBezTo>
                    <a:cubicBezTo>
                      <a:pt x="2482" y="2592"/>
                      <a:pt x="1423" y="1282"/>
                      <a:pt x="168" y="167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4E4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9" name="Google Shape;2919;p62"/>
              <p:cNvSpPr/>
              <p:nvPr/>
            </p:nvSpPr>
            <p:spPr>
              <a:xfrm>
                <a:off x="1801925" y="2658175"/>
                <a:ext cx="404200" cy="349550"/>
              </a:xfrm>
              <a:custGeom>
                <a:avLst/>
                <a:gdLst/>
                <a:ahLst/>
                <a:cxnLst/>
                <a:rect l="l" t="t" r="r" b="b"/>
                <a:pathLst>
                  <a:path w="16168" h="13982" extrusionOk="0">
                    <a:moveTo>
                      <a:pt x="4711" y="0"/>
                    </a:moveTo>
                    <a:lnTo>
                      <a:pt x="4182" y="7136"/>
                    </a:lnTo>
                    <a:lnTo>
                      <a:pt x="28" y="6746"/>
                    </a:lnTo>
                    <a:lnTo>
                      <a:pt x="28" y="6746"/>
                    </a:lnTo>
                    <a:cubicBezTo>
                      <a:pt x="0" y="7917"/>
                      <a:pt x="140" y="9060"/>
                      <a:pt x="613" y="10091"/>
                    </a:cubicBezTo>
                    <a:cubicBezTo>
                      <a:pt x="1255" y="11429"/>
                      <a:pt x="2370" y="12460"/>
                      <a:pt x="3652" y="13129"/>
                    </a:cubicBezTo>
                    <a:cubicBezTo>
                      <a:pt x="4776" y="13716"/>
                      <a:pt x="6051" y="13981"/>
                      <a:pt x="7325" y="13981"/>
                    </a:cubicBezTo>
                    <a:cubicBezTo>
                      <a:pt x="7504" y="13981"/>
                      <a:pt x="7683" y="13976"/>
                      <a:pt x="7861" y="13966"/>
                    </a:cubicBezTo>
                    <a:cubicBezTo>
                      <a:pt x="10230" y="13854"/>
                      <a:pt x="12656" y="12879"/>
                      <a:pt x="14217" y="11122"/>
                    </a:cubicBezTo>
                    <a:cubicBezTo>
                      <a:pt x="15499" y="9617"/>
                      <a:pt x="16168" y="7526"/>
                      <a:pt x="15861" y="5603"/>
                    </a:cubicBezTo>
                    <a:lnTo>
                      <a:pt x="15861" y="5603"/>
                    </a:lnTo>
                    <a:lnTo>
                      <a:pt x="12182" y="6857"/>
                    </a:lnTo>
                    <a:lnTo>
                      <a:pt x="12182" y="3039"/>
                    </a:lnTo>
                    <a:lnTo>
                      <a:pt x="4711" y="0"/>
                    </a:lnTo>
                    <a:close/>
                  </a:path>
                </a:pathLst>
              </a:custGeom>
              <a:solidFill>
                <a:srgbClr val="EBA4B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0" name="Google Shape;2920;p62"/>
              <p:cNvSpPr/>
              <p:nvPr/>
            </p:nvSpPr>
            <p:spPr>
              <a:xfrm>
                <a:off x="1917600" y="2658175"/>
                <a:ext cx="188875" cy="156625"/>
              </a:xfrm>
              <a:custGeom>
                <a:avLst/>
                <a:gdLst/>
                <a:ahLst/>
                <a:cxnLst/>
                <a:rect l="l" t="t" r="r" b="b"/>
                <a:pathLst>
                  <a:path w="7555" h="6265" extrusionOk="0">
                    <a:moveTo>
                      <a:pt x="84" y="0"/>
                    </a:moveTo>
                    <a:lnTo>
                      <a:pt x="1" y="725"/>
                    </a:lnTo>
                    <a:cubicBezTo>
                      <a:pt x="363" y="1728"/>
                      <a:pt x="809" y="2676"/>
                      <a:pt x="1422" y="3512"/>
                    </a:cubicBezTo>
                    <a:cubicBezTo>
                      <a:pt x="2314" y="4655"/>
                      <a:pt x="3485" y="5603"/>
                      <a:pt x="4879" y="6021"/>
                    </a:cubicBezTo>
                    <a:cubicBezTo>
                      <a:pt x="5393" y="6187"/>
                      <a:pt x="5927" y="6264"/>
                      <a:pt x="6462" y="6264"/>
                    </a:cubicBezTo>
                    <a:cubicBezTo>
                      <a:pt x="6827" y="6264"/>
                      <a:pt x="7193" y="6228"/>
                      <a:pt x="7555" y="6161"/>
                    </a:cubicBezTo>
                    <a:lnTo>
                      <a:pt x="7555" y="3039"/>
                    </a:lnTo>
                    <a:lnTo>
                      <a:pt x="84" y="0"/>
                    </a:lnTo>
                    <a:close/>
                  </a:path>
                </a:pathLst>
              </a:custGeom>
              <a:solidFill>
                <a:srgbClr val="191919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1" name="Google Shape;2921;p62"/>
              <p:cNvSpPr/>
              <p:nvPr/>
            </p:nvSpPr>
            <p:spPr>
              <a:xfrm>
                <a:off x="1801925" y="2709725"/>
                <a:ext cx="331725" cy="298700"/>
              </a:xfrm>
              <a:custGeom>
                <a:avLst/>
                <a:gdLst/>
                <a:ahLst/>
                <a:cxnLst/>
                <a:rect l="l" t="t" r="r" b="b"/>
                <a:pathLst>
                  <a:path w="13269" h="11948" extrusionOk="0">
                    <a:moveTo>
                      <a:pt x="4572" y="1"/>
                    </a:moveTo>
                    <a:lnTo>
                      <a:pt x="4182" y="5074"/>
                    </a:lnTo>
                    <a:lnTo>
                      <a:pt x="28" y="4740"/>
                    </a:lnTo>
                    <a:lnTo>
                      <a:pt x="28" y="4740"/>
                    </a:lnTo>
                    <a:cubicBezTo>
                      <a:pt x="0" y="5883"/>
                      <a:pt x="140" y="7026"/>
                      <a:pt x="613" y="8085"/>
                    </a:cubicBezTo>
                    <a:cubicBezTo>
                      <a:pt x="1255" y="9395"/>
                      <a:pt x="2370" y="10454"/>
                      <a:pt x="3652" y="11095"/>
                    </a:cubicBezTo>
                    <a:cubicBezTo>
                      <a:pt x="4776" y="11682"/>
                      <a:pt x="6051" y="11947"/>
                      <a:pt x="7325" y="11947"/>
                    </a:cubicBezTo>
                    <a:cubicBezTo>
                      <a:pt x="7504" y="11947"/>
                      <a:pt x="7683" y="11942"/>
                      <a:pt x="7861" y="11932"/>
                    </a:cubicBezTo>
                    <a:cubicBezTo>
                      <a:pt x="9812" y="11876"/>
                      <a:pt x="11764" y="11207"/>
                      <a:pt x="13269" y="9980"/>
                    </a:cubicBezTo>
                    <a:lnTo>
                      <a:pt x="4572" y="1"/>
                    </a:lnTo>
                    <a:close/>
                  </a:path>
                </a:pathLst>
              </a:custGeom>
              <a:solidFill>
                <a:srgbClr val="B76D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2" name="Google Shape;2922;p62"/>
              <p:cNvSpPr/>
              <p:nvPr/>
            </p:nvSpPr>
            <p:spPr>
              <a:xfrm>
                <a:off x="1366375" y="2766300"/>
                <a:ext cx="683650" cy="713000"/>
              </a:xfrm>
              <a:custGeom>
                <a:avLst/>
                <a:gdLst/>
                <a:ahLst/>
                <a:cxnLst/>
                <a:rect l="l" t="t" r="r" b="b"/>
                <a:pathLst>
                  <a:path w="27346" h="28520" extrusionOk="0">
                    <a:moveTo>
                      <a:pt x="22814" y="1"/>
                    </a:moveTo>
                    <a:cubicBezTo>
                      <a:pt x="22516" y="1"/>
                      <a:pt x="22238" y="150"/>
                      <a:pt x="22050" y="414"/>
                    </a:cubicBezTo>
                    <a:cubicBezTo>
                      <a:pt x="20795" y="2142"/>
                      <a:pt x="19931" y="4205"/>
                      <a:pt x="19680" y="6324"/>
                    </a:cubicBezTo>
                    <a:cubicBezTo>
                      <a:pt x="19736" y="4707"/>
                      <a:pt x="19987" y="3034"/>
                      <a:pt x="20544" y="1445"/>
                    </a:cubicBezTo>
                    <a:cubicBezTo>
                      <a:pt x="20712" y="971"/>
                      <a:pt x="20461" y="442"/>
                      <a:pt x="19959" y="302"/>
                    </a:cubicBezTo>
                    <a:cubicBezTo>
                      <a:pt x="19887" y="283"/>
                      <a:pt x="19814" y="274"/>
                      <a:pt x="19743" y="274"/>
                    </a:cubicBezTo>
                    <a:cubicBezTo>
                      <a:pt x="19404" y="274"/>
                      <a:pt x="19094" y="486"/>
                      <a:pt x="18955" y="832"/>
                    </a:cubicBezTo>
                    <a:cubicBezTo>
                      <a:pt x="18286" y="2505"/>
                      <a:pt x="17896" y="4317"/>
                      <a:pt x="17924" y="6101"/>
                    </a:cubicBezTo>
                    <a:cubicBezTo>
                      <a:pt x="17868" y="4651"/>
                      <a:pt x="17868" y="3201"/>
                      <a:pt x="18008" y="1780"/>
                    </a:cubicBezTo>
                    <a:cubicBezTo>
                      <a:pt x="18035" y="1222"/>
                      <a:pt x="17617" y="721"/>
                      <a:pt x="17060" y="721"/>
                    </a:cubicBezTo>
                    <a:lnTo>
                      <a:pt x="17032" y="721"/>
                    </a:lnTo>
                    <a:cubicBezTo>
                      <a:pt x="16614" y="721"/>
                      <a:pt x="16224" y="1027"/>
                      <a:pt x="16140" y="1445"/>
                    </a:cubicBezTo>
                    <a:cubicBezTo>
                      <a:pt x="15332" y="5125"/>
                      <a:pt x="15443" y="8832"/>
                      <a:pt x="15889" y="12289"/>
                    </a:cubicBezTo>
                    <a:lnTo>
                      <a:pt x="10565" y="16163"/>
                    </a:lnTo>
                    <a:lnTo>
                      <a:pt x="4878" y="12679"/>
                    </a:lnTo>
                    <a:lnTo>
                      <a:pt x="920" y="21237"/>
                    </a:lnTo>
                    <a:cubicBezTo>
                      <a:pt x="0" y="23300"/>
                      <a:pt x="474" y="25753"/>
                      <a:pt x="2174" y="27230"/>
                    </a:cubicBezTo>
                    <a:cubicBezTo>
                      <a:pt x="3155" y="28096"/>
                      <a:pt x="4363" y="28520"/>
                      <a:pt x="5567" y="28520"/>
                    </a:cubicBezTo>
                    <a:cubicBezTo>
                      <a:pt x="6997" y="28520"/>
                      <a:pt x="8421" y="27922"/>
                      <a:pt x="9450" y="26756"/>
                    </a:cubicBezTo>
                    <a:lnTo>
                      <a:pt x="18844" y="15940"/>
                    </a:lnTo>
                    <a:cubicBezTo>
                      <a:pt x="22691" y="14658"/>
                      <a:pt x="25645" y="11815"/>
                      <a:pt x="27039" y="9390"/>
                    </a:cubicBezTo>
                    <a:cubicBezTo>
                      <a:pt x="27346" y="8832"/>
                      <a:pt x="27123" y="8108"/>
                      <a:pt x="26593" y="7801"/>
                    </a:cubicBezTo>
                    <a:lnTo>
                      <a:pt x="26537" y="7801"/>
                    </a:lnTo>
                    <a:cubicBezTo>
                      <a:pt x="26352" y="7699"/>
                      <a:pt x="26150" y="7649"/>
                      <a:pt x="25953" y="7649"/>
                    </a:cubicBezTo>
                    <a:cubicBezTo>
                      <a:pt x="25559" y="7649"/>
                      <a:pt x="25181" y="7847"/>
                      <a:pt x="24976" y="8219"/>
                    </a:cubicBezTo>
                    <a:cubicBezTo>
                      <a:pt x="24698" y="8693"/>
                      <a:pt x="24391" y="9223"/>
                      <a:pt x="24112" y="9724"/>
                    </a:cubicBezTo>
                    <a:cubicBezTo>
                      <a:pt x="23750" y="9780"/>
                      <a:pt x="23248" y="9780"/>
                      <a:pt x="22858" y="9864"/>
                    </a:cubicBezTo>
                    <a:cubicBezTo>
                      <a:pt x="23415" y="7494"/>
                      <a:pt x="24447" y="5209"/>
                      <a:pt x="25841" y="3229"/>
                    </a:cubicBezTo>
                    <a:cubicBezTo>
                      <a:pt x="26203" y="2783"/>
                      <a:pt x="26091" y="2142"/>
                      <a:pt x="25645" y="1836"/>
                    </a:cubicBezTo>
                    <a:lnTo>
                      <a:pt x="25618" y="1836"/>
                    </a:lnTo>
                    <a:cubicBezTo>
                      <a:pt x="25450" y="1704"/>
                      <a:pt x="25235" y="1639"/>
                      <a:pt x="25019" y="1639"/>
                    </a:cubicBezTo>
                    <a:cubicBezTo>
                      <a:pt x="24732" y="1639"/>
                      <a:pt x="24442" y="1753"/>
                      <a:pt x="24252" y="1975"/>
                    </a:cubicBezTo>
                    <a:cubicBezTo>
                      <a:pt x="23109" y="3229"/>
                      <a:pt x="22217" y="4846"/>
                      <a:pt x="21715" y="6435"/>
                    </a:cubicBezTo>
                    <a:cubicBezTo>
                      <a:pt x="22133" y="4735"/>
                      <a:pt x="22830" y="3062"/>
                      <a:pt x="23750" y="1557"/>
                    </a:cubicBezTo>
                    <a:cubicBezTo>
                      <a:pt x="24084" y="1083"/>
                      <a:pt x="23889" y="414"/>
                      <a:pt x="23388" y="163"/>
                    </a:cubicBezTo>
                    <a:cubicBezTo>
                      <a:pt x="23304" y="135"/>
                      <a:pt x="23276" y="135"/>
                      <a:pt x="23248" y="107"/>
                    </a:cubicBezTo>
                    <a:cubicBezTo>
                      <a:pt x="23104" y="35"/>
                      <a:pt x="22956" y="1"/>
                      <a:pt x="22814" y="1"/>
                    </a:cubicBezTo>
                    <a:close/>
                  </a:path>
                </a:pathLst>
              </a:custGeom>
              <a:solidFill>
                <a:srgbClr val="EBA4B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3" name="Google Shape;2923;p62"/>
              <p:cNvSpPr/>
              <p:nvPr/>
            </p:nvSpPr>
            <p:spPr>
              <a:xfrm>
                <a:off x="1822600" y="3005525"/>
                <a:ext cx="114550" cy="80550"/>
              </a:xfrm>
              <a:custGeom>
                <a:avLst/>
                <a:gdLst/>
                <a:ahLst/>
                <a:cxnLst/>
                <a:rect l="l" t="t" r="r" b="b"/>
                <a:pathLst>
                  <a:path w="4582" h="3222" extrusionOk="0">
                    <a:moveTo>
                      <a:pt x="2969" y="0"/>
                    </a:moveTo>
                    <a:cubicBezTo>
                      <a:pt x="1611" y="0"/>
                      <a:pt x="0" y="620"/>
                      <a:pt x="37" y="3222"/>
                    </a:cubicBezTo>
                    <a:cubicBezTo>
                      <a:pt x="260" y="2525"/>
                      <a:pt x="1152" y="462"/>
                      <a:pt x="4581" y="295"/>
                    </a:cubicBezTo>
                    <a:cubicBezTo>
                      <a:pt x="4265" y="155"/>
                      <a:pt x="3649" y="0"/>
                      <a:pt x="2969" y="0"/>
                    </a:cubicBezTo>
                    <a:close/>
                  </a:path>
                </a:pathLst>
              </a:custGeom>
              <a:solidFill>
                <a:srgbClr val="B76D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4" name="Google Shape;2924;p62"/>
              <p:cNvSpPr/>
              <p:nvPr/>
            </p:nvSpPr>
            <p:spPr>
              <a:xfrm>
                <a:off x="1454875" y="3083950"/>
                <a:ext cx="174950" cy="215375"/>
              </a:xfrm>
              <a:custGeom>
                <a:avLst/>
                <a:gdLst/>
                <a:ahLst/>
                <a:cxnLst/>
                <a:rect l="l" t="t" r="r" b="b"/>
                <a:pathLst>
                  <a:path w="6998" h="8615" extrusionOk="0">
                    <a:moveTo>
                      <a:pt x="1338" y="1"/>
                    </a:moveTo>
                    <a:lnTo>
                      <a:pt x="5548" y="3597"/>
                    </a:lnTo>
                    <a:cubicBezTo>
                      <a:pt x="3429" y="4294"/>
                      <a:pt x="1645" y="5743"/>
                      <a:pt x="558" y="7667"/>
                    </a:cubicBezTo>
                    <a:lnTo>
                      <a:pt x="0" y="8614"/>
                    </a:lnTo>
                    <a:lnTo>
                      <a:pt x="6997" y="3485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rgbClr val="B76D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5" name="Google Shape;2925;p62"/>
              <p:cNvSpPr/>
              <p:nvPr/>
            </p:nvSpPr>
            <p:spPr>
              <a:xfrm>
                <a:off x="1698075" y="2170000"/>
                <a:ext cx="595875" cy="488900"/>
              </a:xfrm>
              <a:custGeom>
                <a:avLst/>
                <a:gdLst/>
                <a:ahLst/>
                <a:cxnLst/>
                <a:rect l="l" t="t" r="r" b="b"/>
                <a:pathLst>
                  <a:path w="23835" h="19556" extrusionOk="0">
                    <a:moveTo>
                      <a:pt x="12061" y="1"/>
                    </a:moveTo>
                    <a:cubicBezTo>
                      <a:pt x="11888" y="1"/>
                      <a:pt x="11714" y="5"/>
                      <a:pt x="11541" y="15"/>
                    </a:cubicBezTo>
                    <a:cubicBezTo>
                      <a:pt x="10259" y="70"/>
                      <a:pt x="9005" y="405"/>
                      <a:pt x="7917" y="1018"/>
                    </a:cubicBezTo>
                    <a:cubicBezTo>
                      <a:pt x="6830" y="1687"/>
                      <a:pt x="5938" y="2691"/>
                      <a:pt x="5548" y="3889"/>
                    </a:cubicBezTo>
                    <a:cubicBezTo>
                      <a:pt x="5244" y="3737"/>
                      <a:pt x="4908" y="3670"/>
                      <a:pt x="4562" y="3670"/>
                    </a:cubicBezTo>
                    <a:cubicBezTo>
                      <a:pt x="3640" y="3670"/>
                      <a:pt x="2641" y="4145"/>
                      <a:pt x="1952" y="4753"/>
                    </a:cubicBezTo>
                    <a:cubicBezTo>
                      <a:pt x="1004" y="5617"/>
                      <a:pt x="530" y="6844"/>
                      <a:pt x="307" y="8098"/>
                    </a:cubicBezTo>
                    <a:cubicBezTo>
                      <a:pt x="1" y="9827"/>
                      <a:pt x="224" y="11638"/>
                      <a:pt x="921" y="13283"/>
                    </a:cubicBezTo>
                    <a:cubicBezTo>
                      <a:pt x="1618" y="14928"/>
                      <a:pt x="2760" y="16322"/>
                      <a:pt x="4210" y="17325"/>
                    </a:cubicBezTo>
                    <a:cubicBezTo>
                      <a:pt x="4391" y="17204"/>
                      <a:pt x="4673" y="17113"/>
                      <a:pt x="4931" y="17113"/>
                    </a:cubicBezTo>
                    <a:cubicBezTo>
                      <a:pt x="5031" y="17113"/>
                      <a:pt x="5128" y="17127"/>
                      <a:pt x="5214" y="17158"/>
                    </a:cubicBezTo>
                    <a:cubicBezTo>
                      <a:pt x="5492" y="17186"/>
                      <a:pt x="5771" y="17325"/>
                      <a:pt x="6022" y="17464"/>
                    </a:cubicBezTo>
                    <a:cubicBezTo>
                      <a:pt x="6830" y="17938"/>
                      <a:pt x="7583" y="18691"/>
                      <a:pt x="8057" y="19555"/>
                    </a:cubicBezTo>
                    <a:cubicBezTo>
                      <a:pt x="8559" y="19025"/>
                      <a:pt x="8921" y="18329"/>
                      <a:pt x="9032" y="17604"/>
                    </a:cubicBezTo>
                    <a:cubicBezTo>
                      <a:pt x="9144" y="16879"/>
                      <a:pt x="9060" y="16071"/>
                      <a:pt x="8670" y="15430"/>
                    </a:cubicBezTo>
                    <a:cubicBezTo>
                      <a:pt x="10343" y="13841"/>
                      <a:pt x="11179" y="11332"/>
                      <a:pt x="10705" y="9074"/>
                    </a:cubicBezTo>
                    <a:lnTo>
                      <a:pt x="10705" y="9074"/>
                    </a:lnTo>
                    <a:cubicBezTo>
                      <a:pt x="12405" y="9492"/>
                      <a:pt x="14161" y="9854"/>
                      <a:pt x="15890" y="9966"/>
                    </a:cubicBezTo>
                    <a:cubicBezTo>
                      <a:pt x="16141" y="9982"/>
                      <a:pt x="16393" y="9990"/>
                      <a:pt x="16646" y="9990"/>
                    </a:cubicBezTo>
                    <a:cubicBezTo>
                      <a:pt x="18164" y="9990"/>
                      <a:pt x="19693" y="9683"/>
                      <a:pt x="20935" y="8823"/>
                    </a:cubicBezTo>
                    <a:cubicBezTo>
                      <a:pt x="22608" y="8321"/>
                      <a:pt x="23834" y="7123"/>
                      <a:pt x="23834" y="7123"/>
                    </a:cubicBezTo>
                    <a:cubicBezTo>
                      <a:pt x="23165" y="7123"/>
                      <a:pt x="22385" y="6760"/>
                      <a:pt x="21911" y="6314"/>
                    </a:cubicBezTo>
                    <a:cubicBezTo>
                      <a:pt x="21465" y="5840"/>
                      <a:pt x="21158" y="5255"/>
                      <a:pt x="20796" y="4725"/>
                    </a:cubicBezTo>
                    <a:cubicBezTo>
                      <a:pt x="18911" y="1832"/>
                      <a:pt x="15510" y="1"/>
                      <a:pt x="1206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6" name="Google Shape;2926;p62"/>
              <p:cNvSpPr/>
              <p:nvPr/>
            </p:nvSpPr>
            <p:spPr>
              <a:xfrm>
                <a:off x="1783100" y="2375925"/>
                <a:ext cx="464850" cy="403550"/>
              </a:xfrm>
              <a:custGeom>
                <a:avLst/>
                <a:gdLst/>
                <a:ahLst/>
                <a:cxnLst/>
                <a:rect l="l" t="t" r="r" b="b"/>
                <a:pathLst>
                  <a:path w="18594" h="16142" extrusionOk="0">
                    <a:moveTo>
                      <a:pt x="6328" y="1"/>
                    </a:moveTo>
                    <a:cubicBezTo>
                      <a:pt x="6886" y="2426"/>
                      <a:pt x="6273" y="5158"/>
                      <a:pt x="4795" y="7137"/>
                    </a:cubicBezTo>
                    <a:cubicBezTo>
                      <a:pt x="5381" y="8196"/>
                      <a:pt x="5269" y="9590"/>
                      <a:pt x="4572" y="10565"/>
                    </a:cubicBezTo>
                    <a:cubicBezTo>
                      <a:pt x="4238" y="9813"/>
                      <a:pt x="3820" y="9060"/>
                      <a:pt x="3151" y="8558"/>
                    </a:cubicBezTo>
                    <a:cubicBezTo>
                      <a:pt x="2759" y="8281"/>
                      <a:pt x="2262" y="8109"/>
                      <a:pt x="1788" y="8109"/>
                    </a:cubicBezTo>
                    <a:cubicBezTo>
                      <a:pt x="1453" y="8109"/>
                      <a:pt x="1130" y="8195"/>
                      <a:pt x="865" y="8391"/>
                    </a:cubicBezTo>
                    <a:cubicBezTo>
                      <a:pt x="224" y="8809"/>
                      <a:pt x="1" y="9673"/>
                      <a:pt x="168" y="10426"/>
                    </a:cubicBezTo>
                    <a:cubicBezTo>
                      <a:pt x="335" y="11430"/>
                      <a:pt x="1060" y="12294"/>
                      <a:pt x="2008" y="12684"/>
                    </a:cubicBezTo>
                    <a:cubicBezTo>
                      <a:pt x="2261" y="12788"/>
                      <a:pt x="2522" y="12835"/>
                      <a:pt x="2784" y="12835"/>
                    </a:cubicBezTo>
                    <a:cubicBezTo>
                      <a:pt x="3504" y="12835"/>
                      <a:pt x="4231" y="12485"/>
                      <a:pt x="4823" y="12015"/>
                    </a:cubicBezTo>
                    <a:cubicBezTo>
                      <a:pt x="6022" y="13325"/>
                      <a:pt x="7360" y="14607"/>
                      <a:pt x="8976" y="15360"/>
                    </a:cubicBezTo>
                    <a:cubicBezTo>
                      <a:pt x="9950" y="15855"/>
                      <a:pt x="11048" y="16141"/>
                      <a:pt x="12138" y="16141"/>
                    </a:cubicBezTo>
                    <a:cubicBezTo>
                      <a:pt x="12827" y="16141"/>
                      <a:pt x="13513" y="16027"/>
                      <a:pt x="14161" y="15778"/>
                    </a:cubicBezTo>
                    <a:cubicBezTo>
                      <a:pt x="15917" y="15109"/>
                      <a:pt x="17200" y="13520"/>
                      <a:pt x="17869" y="11764"/>
                    </a:cubicBezTo>
                    <a:cubicBezTo>
                      <a:pt x="18510" y="10036"/>
                      <a:pt x="18593" y="8112"/>
                      <a:pt x="18482" y="6245"/>
                    </a:cubicBezTo>
                    <a:cubicBezTo>
                      <a:pt x="18370" y="4321"/>
                      <a:pt x="18036" y="2398"/>
                      <a:pt x="17506" y="558"/>
                    </a:cubicBezTo>
                    <a:cubicBezTo>
                      <a:pt x="16126" y="931"/>
                      <a:pt x="14643" y="1101"/>
                      <a:pt x="13139" y="1101"/>
                    </a:cubicBezTo>
                    <a:cubicBezTo>
                      <a:pt x="10816" y="1101"/>
                      <a:pt x="8444" y="695"/>
                      <a:pt x="6328" y="1"/>
                    </a:cubicBezTo>
                    <a:close/>
                  </a:path>
                </a:pathLst>
              </a:custGeom>
              <a:solidFill>
                <a:srgbClr val="EBA4B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7" name="Google Shape;2927;p62"/>
              <p:cNvSpPr/>
              <p:nvPr/>
            </p:nvSpPr>
            <p:spPr>
              <a:xfrm>
                <a:off x="1813075" y="2608275"/>
                <a:ext cx="59250" cy="63525"/>
              </a:xfrm>
              <a:custGeom>
                <a:avLst/>
                <a:gdLst/>
                <a:ahLst/>
                <a:cxnLst/>
                <a:rect l="l" t="t" r="r" b="b"/>
                <a:pathLst>
                  <a:path w="2370" h="2541" extrusionOk="0">
                    <a:moveTo>
                      <a:pt x="555" y="0"/>
                    </a:moveTo>
                    <a:cubicBezTo>
                      <a:pt x="337" y="0"/>
                      <a:pt x="133" y="85"/>
                      <a:pt x="0" y="240"/>
                    </a:cubicBezTo>
                    <a:cubicBezTo>
                      <a:pt x="113" y="202"/>
                      <a:pt x="244" y="187"/>
                      <a:pt x="376" y="187"/>
                    </a:cubicBezTo>
                    <a:cubicBezTo>
                      <a:pt x="536" y="187"/>
                      <a:pt x="699" y="209"/>
                      <a:pt x="837" y="240"/>
                    </a:cubicBezTo>
                    <a:cubicBezTo>
                      <a:pt x="1087" y="324"/>
                      <a:pt x="1366" y="491"/>
                      <a:pt x="1506" y="686"/>
                    </a:cubicBezTo>
                    <a:cubicBezTo>
                      <a:pt x="1255" y="686"/>
                      <a:pt x="1087" y="909"/>
                      <a:pt x="1004" y="1104"/>
                    </a:cubicBezTo>
                    <a:cubicBezTo>
                      <a:pt x="948" y="1327"/>
                      <a:pt x="976" y="1578"/>
                      <a:pt x="1060" y="1773"/>
                    </a:cubicBezTo>
                    <a:cubicBezTo>
                      <a:pt x="1143" y="2052"/>
                      <a:pt x="1283" y="2303"/>
                      <a:pt x="1506" y="2442"/>
                    </a:cubicBezTo>
                    <a:cubicBezTo>
                      <a:pt x="1620" y="2506"/>
                      <a:pt x="1747" y="2541"/>
                      <a:pt x="1867" y="2541"/>
                    </a:cubicBezTo>
                    <a:cubicBezTo>
                      <a:pt x="2008" y="2541"/>
                      <a:pt x="2140" y="2492"/>
                      <a:pt x="2230" y="2386"/>
                    </a:cubicBezTo>
                    <a:cubicBezTo>
                      <a:pt x="2370" y="2191"/>
                      <a:pt x="2370" y="1996"/>
                      <a:pt x="2342" y="1773"/>
                    </a:cubicBezTo>
                    <a:cubicBezTo>
                      <a:pt x="2230" y="1188"/>
                      <a:pt x="1924" y="658"/>
                      <a:pt x="1478" y="324"/>
                    </a:cubicBezTo>
                    <a:cubicBezTo>
                      <a:pt x="1255" y="156"/>
                      <a:pt x="1004" y="45"/>
                      <a:pt x="725" y="17"/>
                    </a:cubicBezTo>
                    <a:cubicBezTo>
                      <a:pt x="668" y="6"/>
                      <a:pt x="611" y="0"/>
                      <a:pt x="555" y="0"/>
                    </a:cubicBezTo>
                    <a:close/>
                  </a:path>
                </a:pathLst>
              </a:custGeom>
              <a:solidFill>
                <a:srgbClr val="B76D8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8" name="Google Shape;2928;p62"/>
              <p:cNvSpPr/>
              <p:nvPr/>
            </p:nvSpPr>
            <p:spPr>
              <a:xfrm>
                <a:off x="1902975" y="2421925"/>
                <a:ext cx="163075" cy="195725"/>
              </a:xfrm>
              <a:custGeom>
                <a:avLst/>
                <a:gdLst/>
                <a:ahLst/>
                <a:cxnLst/>
                <a:rect l="l" t="t" r="r" b="b"/>
                <a:pathLst>
                  <a:path w="6523" h="7829" extrusionOk="0">
                    <a:moveTo>
                      <a:pt x="5436" y="0"/>
                    </a:moveTo>
                    <a:cubicBezTo>
                      <a:pt x="5428" y="2"/>
                      <a:pt x="5419" y="3"/>
                      <a:pt x="5411" y="4"/>
                    </a:cubicBezTo>
                    <a:lnTo>
                      <a:pt x="5411" y="4"/>
                    </a:lnTo>
                    <a:lnTo>
                      <a:pt x="5436" y="0"/>
                    </a:lnTo>
                    <a:close/>
                    <a:moveTo>
                      <a:pt x="5411" y="4"/>
                    </a:moveTo>
                    <a:lnTo>
                      <a:pt x="1868" y="558"/>
                    </a:lnTo>
                    <a:cubicBezTo>
                      <a:pt x="753" y="725"/>
                      <a:pt x="0" y="1784"/>
                      <a:pt x="140" y="2899"/>
                    </a:cubicBezTo>
                    <a:lnTo>
                      <a:pt x="613" y="6077"/>
                    </a:lnTo>
                    <a:cubicBezTo>
                      <a:pt x="790" y="7113"/>
                      <a:pt x="1655" y="7829"/>
                      <a:pt x="2645" y="7829"/>
                    </a:cubicBezTo>
                    <a:cubicBezTo>
                      <a:pt x="2747" y="7829"/>
                      <a:pt x="2851" y="7821"/>
                      <a:pt x="2955" y="7806"/>
                    </a:cubicBezTo>
                    <a:lnTo>
                      <a:pt x="6523" y="7248"/>
                    </a:lnTo>
                    <a:lnTo>
                      <a:pt x="6523" y="7248"/>
                    </a:lnTo>
                    <a:cubicBezTo>
                      <a:pt x="6434" y="7259"/>
                      <a:pt x="6345" y="7265"/>
                      <a:pt x="6257" y="7265"/>
                    </a:cubicBezTo>
                    <a:cubicBezTo>
                      <a:pt x="5244" y="7265"/>
                      <a:pt x="4335" y="6546"/>
                      <a:pt x="4181" y="5520"/>
                    </a:cubicBezTo>
                    <a:lnTo>
                      <a:pt x="3680" y="2342"/>
                    </a:lnTo>
                    <a:cubicBezTo>
                      <a:pt x="3541" y="1235"/>
                      <a:pt x="4309" y="183"/>
                      <a:pt x="5411" y="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9" name="Google Shape;2929;p62"/>
              <p:cNvSpPr/>
              <p:nvPr/>
            </p:nvSpPr>
            <p:spPr>
              <a:xfrm>
                <a:off x="1991475" y="2388425"/>
                <a:ext cx="333825" cy="215300"/>
              </a:xfrm>
              <a:custGeom>
                <a:avLst/>
                <a:gdLst/>
                <a:ahLst/>
                <a:cxnLst/>
                <a:rect l="l" t="t" r="r" b="b"/>
                <a:pathLst>
                  <a:path w="13353" h="8612" extrusionOk="0">
                    <a:moveTo>
                      <a:pt x="10685" y="0"/>
                    </a:moveTo>
                    <a:cubicBezTo>
                      <a:pt x="10572" y="0"/>
                      <a:pt x="10457" y="10"/>
                      <a:pt x="10342" y="30"/>
                    </a:cubicBezTo>
                    <a:lnTo>
                      <a:pt x="6802" y="588"/>
                    </a:lnTo>
                    <a:lnTo>
                      <a:pt x="1896" y="1340"/>
                    </a:lnTo>
                    <a:cubicBezTo>
                      <a:pt x="781" y="1508"/>
                      <a:pt x="0" y="2595"/>
                      <a:pt x="140" y="3682"/>
                    </a:cubicBezTo>
                    <a:lnTo>
                      <a:pt x="641" y="6860"/>
                    </a:lnTo>
                    <a:cubicBezTo>
                      <a:pt x="793" y="7896"/>
                      <a:pt x="1678" y="8611"/>
                      <a:pt x="2673" y="8611"/>
                    </a:cubicBezTo>
                    <a:cubicBezTo>
                      <a:pt x="2775" y="8611"/>
                      <a:pt x="2879" y="8604"/>
                      <a:pt x="2983" y="8588"/>
                    </a:cubicBezTo>
                    <a:lnTo>
                      <a:pt x="7889" y="7835"/>
                    </a:lnTo>
                    <a:lnTo>
                      <a:pt x="11429" y="7278"/>
                    </a:lnTo>
                    <a:cubicBezTo>
                      <a:pt x="12572" y="7083"/>
                      <a:pt x="13353" y="6051"/>
                      <a:pt x="13185" y="4936"/>
                    </a:cubicBezTo>
                    <a:lnTo>
                      <a:pt x="12684" y="1759"/>
                    </a:lnTo>
                    <a:cubicBezTo>
                      <a:pt x="12534" y="734"/>
                      <a:pt x="11667" y="0"/>
                      <a:pt x="106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0" name="Google Shape;2930;p62"/>
              <p:cNvSpPr/>
              <p:nvPr/>
            </p:nvSpPr>
            <p:spPr>
              <a:xfrm>
                <a:off x="2228400" y="2414800"/>
                <a:ext cx="48825" cy="45775"/>
              </a:xfrm>
              <a:custGeom>
                <a:avLst/>
                <a:gdLst/>
                <a:ahLst/>
                <a:cxnLst/>
                <a:rect l="l" t="t" r="r" b="b"/>
                <a:pathLst>
                  <a:path w="1953" h="1831" extrusionOk="0">
                    <a:moveTo>
                      <a:pt x="952" y="1"/>
                    </a:moveTo>
                    <a:cubicBezTo>
                      <a:pt x="914" y="1"/>
                      <a:pt x="876" y="3"/>
                      <a:pt x="837" y="7"/>
                    </a:cubicBezTo>
                    <a:cubicBezTo>
                      <a:pt x="363" y="90"/>
                      <a:pt x="1" y="536"/>
                      <a:pt x="85" y="1066"/>
                    </a:cubicBezTo>
                    <a:cubicBezTo>
                      <a:pt x="185" y="1494"/>
                      <a:pt x="558" y="1831"/>
                      <a:pt x="979" y="1831"/>
                    </a:cubicBezTo>
                    <a:cubicBezTo>
                      <a:pt x="1024" y="1831"/>
                      <a:pt x="1070" y="1827"/>
                      <a:pt x="1116" y="1819"/>
                    </a:cubicBezTo>
                    <a:cubicBezTo>
                      <a:pt x="1618" y="1763"/>
                      <a:pt x="1952" y="1289"/>
                      <a:pt x="1896" y="787"/>
                    </a:cubicBezTo>
                    <a:cubicBezTo>
                      <a:pt x="1819" y="322"/>
                      <a:pt x="1430" y="1"/>
                      <a:pt x="95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62"/>
              <p:cNvSpPr/>
              <p:nvPr/>
            </p:nvSpPr>
            <p:spPr>
              <a:xfrm>
                <a:off x="2238175" y="2476675"/>
                <a:ext cx="52975" cy="74500"/>
              </a:xfrm>
              <a:custGeom>
                <a:avLst/>
                <a:gdLst/>
                <a:ahLst/>
                <a:cxnLst/>
                <a:rect l="l" t="t" r="r" b="b"/>
                <a:pathLst>
                  <a:path w="2119" h="2980" extrusionOk="0">
                    <a:moveTo>
                      <a:pt x="988" y="1"/>
                    </a:moveTo>
                    <a:cubicBezTo>
                      <a:pt x="939" y="1"/>
                      <a:pt x="888" y="4"/>
                      <a:pt x="836" y="13"/>
                    </a:cubicBezTo>
                    <a:cubicBezTo>
                      <a:pt x="363" y="68"/>
                      <a:pt x="0" y="542"/>
                      <a:pt x="84" y="1044"/>
                    </a:cubicBezTo>
                    <a:lnTo>
                      <a:pt x="251" y="2215"/>
                    </a:lnTo>
                    <a:cubicBezTo>
                      <a:pt x="301" y="2643"/>
                      <a:pt x="715" y="2979"/>
                      <a:pt x="1144" y="2979"/>
                    </a:cubicBezTo>
                    <a:cubicBezTo>
                      <a:pt x="1190" y="2979"/>
                      <a:pt x="1236" y="2976"/>
                      <a:pt x="1282" y="2967"/>
                    </a:cubicBezTo>
                    <a:cubicBezTo>
                      <a:pt x="1784" y="2912"/>
                      <a:pt x="2119" y="2438"/>
                      <a:pt x="2063" y="1936"/>
                    </a:cubicBezTo>
                    <a:lnTo>
                      <a:pt x="1896" y="765"/>
                    </a:lnTo>
                    <a:cubicBezTo>
                      <a:pt x="1820" y="337"/>
                      <a:pt x="1449" y="1"/>
                      <a:pt x="98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62"/>
              <p:cNvSpPr/>
              <p:nvPr/>
            </p:nvSpPr>
            <p:spPr>
              <a:xfrm>
                <a:off x="1728750" y="2504150"/>
                <a:ext cx="215350" cy="77375"/>
              </a:xfrm>
              <a:custGeom>
                <a:avLst/>
                <a:gdLst/>
                <a:ahLst/>
                <a:cxnLst/>
                <a:rect l="l" t="t" r="r" b="b"/>
                <a:pathLst>
                  <a:path w="8614" h="3095" extrusionOk="0">
                    <a:moveTo>
                      <a:pt x="8335" y="1"/>
                    </a:moveTo>
                    <a:lnTo>
                      <a:pt x="0" y="1199"/>
                    </a:lnTo>
                    <a:lnTo>
                      <a:pt x="1506" y="3095"/>
                    </a:lnTo>
                    <a:lnTo>
                      <a:pt x="8614" y="1952"/>
                    </a:lnTo>
                    <a:lnTo>
                      <a:pt x="83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3" name="Google Shape;2933;p62"/>
              <p:cNvSpPr/>
              <p:nvPr/>
            </p:nvSpPr>
            <p:spPr>
              <a:xfrm>
                <a:off x="2019350" y="2624025"/>
                <a:ext cx="158225" cy="80325"/>
              </a:xfrm>
              <a:custGeom>
                <a:avLst/>
                <a:gdLst/>
                <a:ahLst/>
                <a:cxnLst/>
                <a:rect l="l" t="t" r="r" b="b"/>
                <a:pathLst>
                  <a:path w="6329" h="3213" extrusionOk="0">
                    <a:moveTo>
                      <a:pt x="6244" y="0"/>
                    </a:moveTo>
                    <a:lnTo>
                      <a:pt x="6244" y="0"/>
                    </a:lnTo>
                    <a:cubicBezTo>
                      <a:pt x="4237" y="669"/>
                      <a:pt x="2147" y="1227"/>
                      <a:pt x="0" y="1617"/>
                    </a:cubicBezTo>
                    <a:cubicBezTo>
                      <a:pt x="781" y="2314"/>
                      <a:pt x="2007" y="3067"/>
                      <a:pt x="3011" y="3206"/>
                    </a:cubicBezTo>
                    <a:cubicBezTo>
                      <a:pt x="3078" y="3210"/>
                      <a:pt x="3145" y="3212"/>
                      <a:pt x="3212" y="3212"/>
                    </a:cubicBezTo>
                    <a:cubicBezTo>
                      <a:pt x="4015" y="3212"/>
                      <a:pt x="4840" y="2908"/>
                      <a:pt x="5380" y="2342"/>
                    </a:cubicBezTo>
                    <a:cubicBezTo>
                      <a:pt x="5966" y="1701"/>
                      <a:pt x="6328" y="864"/>
                      <a:pt x="624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4" name="Google Shape;2934;p62"/>
              <p:cNvSpPr/>
              <p:nvPr/>
            </p:nvSpPr>
            <p:spPr>
              <a:xfrm>
                <a:off x="1237450" y="3348775"/>
                <a:ext cx="443225" cy="288525"/>
              </a:xfrm>
              <a:custGeom>
                <a:avLst/>
                <a:gdLst/>
                <a:ahLst/>
                <a:cxnLst/>
                <a:rect l="l" t="t" r="r" b="b"/>
                <a:pathLst>
                  <a:path w="17729" h="11541" extrusionOk="0">
                    <a:moveTo>
                      <a:pt x="1645" y="1"/>
                    </a:moveTo>
                    <a:cubicBezTo>
                      <a:pt x="725" y="1"/>
                      <a:pt x="28" y="725"/>
                      <a:pt x="28" y="1617"/>
                    </a:cubicBezTo>
                    <a:lnTo>
                      <a:pt x="28" y="9924"/>
                    </a:lnTo>
                    <a:cubicBezTo>
                      <a:pt x="0" y="10844"/>
                      <a:pt x="725" y="11541"/>
                      <a:pt x="1645" y="11541"/>
                    </a:cubicBezTo>
                    <a:lnTo>
                      <a:pt x="16140" y="11541"/>
                    </a:lnTo>
                    <a:cubicBezTo>
                      <a:pt x="17032" y="11541"/>
                      <a:pt x="17729" y="10816"/>
                      <a:pt x="17729" y="9924"/>
                    </a:cubicBezTo>
                    <a:lnTo>
                      <a:pt x="17729" y="1617"/>
                    </a:lnTo>
                    <a:cubicBezTo>
                      <a:pt x="17729" y="697"/>
                      <a:pt x="17004" y="1"/>
                      <a:pt x="16140" y="1"/>
                    </a:cubicBezTo>
                    <a:close/>
                  </a:path>
                </a:pathLst>
              </a:custGeom>
              <a:solidFill>
                <a:srgbClr val="ABF2F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5" name="Google Shape;2935;p62"/>
              <p:cNvSpPr/>
              <p:nvPr/>
            </p:nvSpPr>
            <p:spPr>
              <a:xfrm>
                <a:off x="1233250" y="3344600"/>
                <a:ext cx="451625" cy="296900"/>
              </a:xfrm>
              <a:custGeom>
                <a:avLst/>
                <a:gdLst/>
                <a:ahLst/>
                <a:cxnLst/>
                <a:rect l="l" t="t" r="r" b="b"/>
                <a:pathLst>
                  <a:path w="18065" h="11876" extrusionOk="0">
                    <a:moveTo>
                      <a:pt x="16308" y="307"/>
                    </a:moveTo>
                    <a:cubicBezTo>
                      <a:pt x="17089" y="307"/>
                      <a:pt x="17758" y="976"/>
                      <a:pt x="17758" y="1784"/>
                    </a:cubicBezTo>
                    <a:lnTo>
                      <a:pt x="17758" y="10091"/>
                    </a:lnTo>
                    <a:cubicBezTo>
                      <a:pt x="17758" y="10900"/>
                      <a:pt x="17089" y="11569"/>
                      <a:pt x="16308" y="11569"/>
                    </a:cubicBezTo>
                    <a:lnTo>
                      <a:pt x="1813" y="11569"/>
                    </a:lnTo>
                    <a:cubicBezTo>
                      <a:pt x="1004" y="11569"/>
                      <a:pt x="335" y="10900"/>
                      <a:pt x="335" y="10091"/>
                    </a:cubicBezTo>
                    <a:lnTo>
                      <a:pt x="335" y="1784"/>
                    </a:lnTo>
                    <a:cubicBezTo>
                      <a:pt x="335" y="976"/>
                      <a:pt x="1004" y="307"/>
                      <a:pt x="1813" y="307"/>
                    </a:cubicBezTo>
                    <a:close/>
                    <a:moveTo>
                      <a:pt x="1757" y="0"/>
                    </a:moveTo>
                    <a:cubicBezTo>
                      <a:pt x="781" y="0"/>
                      <a:pt x="1" y="781"/>
                      <a:pt x="1" y="1784"/>
                    </a:cubicBezTo>
                    <a:lnTo>
                      <a:pt x="1" y="10091"/>
                    </a:lnTo>
                    <a:cubicBezTo>
                      <a:pt x="1" y="11067"/>
                      <a:pt x="781" y="11875"/>
                      <a:pt x="1813" y="11875"/>
                    </a:cubicBezTo>
                    <a:lnTo>
                      <a:pt x="16308" y="11875"/>
                    </a:lnTo>
                    <a:cubicBezTo>
                      <a:pt x="17256" y="11875"/>
                      <a:pt x="18064" y="11067"/>
                      <a:pt x="18064" y="10091"/>
                    </a:cubicBezTo>
                    <a:lnTo>
                      <a:pt x="18064" y="1784"/>
                    </a:lnTo>
                    <a:cubicBezTo>
                      <a:pt x="18064" y="809"/>
                      <a:pt x="17284" y="0"/>
                      <a:pt x="1630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62"/>
              <p:cNvSpPr/>
              <p:nvPr/>
            </p:nvSpPr>
            <p:spPr>
              <a:xfrm>
                <a:off x="1517600" y="3383625"/>
                <a:ext cx="115000" cy="32075"/>
              </a:xfrm>
              <a:custGeom>
                <a:avLst/>
                <a:gdLst/>
                <a:ahLst/>
                <a:cxnLst/>
                <a:rect l="l" t="t" r="r" b="b"/>
                <a:pathLst>
                  <a:path w="4600" h="1283" extrusionOk="0">
                    <a:moveTo>
                      <a:pt x="0" y="0"/>
                    </a:moveTo>
                    <a:lnTo>
                      <a:pt x="0" y="1283"/>
                    </a:lnTo>
                    <a:lnTo>
                      <a:pt x="4600" y="1283"/>
                    </a:lnTo>
                    <a:lnTo>
                      <a:pt x="460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7" name="Google Shape;2937;p62"/>
              <p:cNvSpPr/>
              <p:nvPr/>
            </p:nvSpPr>
            <p:spPr>
              <a:xfrm>
                <a:off x="1284825" y="3383625"/>
                <a:ext cx="232100" cy="32075"/>
              </a:xfrm>
              <a:custGeom>
                <a:avLst/>
                <a:gdLst/>
                <a:ahLst/>
                <a:cxnLst/>
                <a:rect l="l" t="t" r="r" b="b"/>
                <a:pathLst>
                  <a:path w="9284" h="1283" extrusionOk="0">
                    <a:moveTo>
                      <a:pt x="1" y="0"/>
                    </a:moveTo>
                    <a:lnTo>
                      <a:pt x="1" y="1283"/>
                    </a:lnTo>
                    <a:lnTo>
                      <a:pt x="9283" y="1283"/>
                    </a:lnTo>
                    <a:lnTo>
                      <a:pt x="92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8" name="Google Shape;2938;p62"/>
              <p:cNvSpPr/>
              <p:nvPr/>
            </p:nvSpPr>
            <p:spPr>
              <a:xfrm>
                <a:off x="1392150" y="3445650"/>
                <a:ext cx="240450" cy="32075"/>
              </a:xfrm>
              <a:custGeom>
                <a:avLst/>
                <a:gdLst/>
                <a:ahLst/>
                <a:cxnLst/>
                <a:rect l="l" t="t" r="r" b="b"/>
                <a:pathLst>
                  <a:path w="9618" h="1283" extrusionOk="0">
                    <a:moveTo>
                      <a:pt x="1" y="0"/>
                    </a:moveTo>
                    <a:lnTo>
                      <a:pt x="1" y="1282"/>
                    </a:lnTo>
                    <a:lnTo>
                      <a:pt x="9618" y="1282"/>
                    </a:lnTo>
                    <a:lnTo>
                      <a:pt x="9618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9" name="Google Shape;2939;p62"/>
              <p:cNvSpPr/>
              <p:nvPr/>
            </p:nvSpPr>
            <p:spPr>
              <a:xfrm>
                <a:off x="1284825" y="3445650"/>
                <a:ext cx="106650" cy="32075"/>
              </a:xfrm>
              <a:custGeom>
                <a:avLst/>
                <a:gdLst/>
                <a:ahLst/>
                <a:cxnLst/>
                <a:rect l="l" t="t" r="r" b="b"/>
                <a:pathLst>
                  <a:path w="4266" h="1283" extrusionOk="0">
                    <a:moveTo>
                      <a:pt x="1" y="0"/>
                    </a:moveTo>
                    <a:lnTo>
                      <a:pt x="1" y="1282"/>
                    </a:lnTo>
                    <a:lnTo>
                      <a:pt x="4266" y="1282"/>
                    </a:lnTo>
                    <a:lnTo>
                      <a:pt x="426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0" name="Google Shape;2940;p62"/>
              <p:cNvSpPr/>
              <p:nvPr/>
            </p:nvSpPr>
            <p:spPr>
              <a:xfrm>
                <a:off x="1459050" y="3508350"/>
                <a:ext cx="173550" cy="32100"/>
              </a:xfrm>
              <a:custGeom>
                <a:avLst/>
                <a:gdLst/>
                <a:ahLst/>
                <a:cxnLst/>
                <a:rect l="l" t="t" r="r" b="b"/>
                <a:pathLst>
                  <a:path w="6942" h="1284" extrusionOk="0">
                    <a:moveTo>
                      <a:pt x="1" y="1"/>
                    </a:moveTo>
                    <a:lnTo>
                      <a:pt x="1" y="1283"/>
                    </a:lnTo>
                    <a:lnTo>
                      <a:pt x="6942" y="1283"/>
                    </a:lnTo>
                    <a:lnTo>
                      <a:pt x="694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1" name="Google Shape;2941;p62"/>
              <p:cNvSpPr/>
              <p:nvPr/>
            </p:nvSpPr>
            <p:spPr>
              <a:xfrm>
                <a:off x="1284825" y="3508350"/>
                <a:ext cx="173550" cy="32100"/>
              </a:xfrm>
              <a:custGeom>
                <a:avLst/>
                <a:gdLst/>
                <a:ahLst/>
                <a:cxnLst/>
                <a:rect l="l" t="t" r="r" b="b"/>
                <a:pathLst>
                  <a:path w="6942" h="1284" extrusionOk="0">
                    <a:moveTo>
                      <a:pt x="1" y="1"/>
                    </a:moveTo>
                    <a:lnTo>
                      <a:pt x="1" y="1283"/>
                    </a:lnTo>
                    <a:lnTo>
                      <a:pt x="6942" y="1283"/>
                    </a:lnTo>
                    <a:lnTo>
                      <a:pt x="694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2" name="Google Shape;2942;p62"/>
              <p:cNvSpPr/>
              <p:nvPr/>
            </p:nvSpPr>
            <p:spPr>
              <a:xfrm>
                <a:off x="1349650" y="3570375"/>
                <a:ext cx="282950" cy="32100"/>
              </a:xfrm>
              <a:custGeom>
                <a:avLst/>
                <a:gdLst/>
                <a:ahLst/>
                <a:cxnLst/>
                <a:rect l="l" t="t" r="r" b="b"/>
                <a:pathLst>
                  <a:path w="11318" h="1284" extrusionOk="0">
                    <a:moveTo>
                      <a:pt x="0" y="1"/>
                    </a:moveTo>
                    <a:lnTo>
                      <a:pt x="0" y="1283"/>
                    </a:lnTo>
                    <a:lnTo>
                      <a:pt x="11318" y="1283"/>
                    </a:lnTo>
                    <a:lnTo>
                      <a:pt x="1131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3" name="Google Shape;2943;p62"/>
              <p:cNvSpPr/>
              <p:nvPr/>
            </p:nvSpPr>
            <p:spPr>
              <a:xfrm>
                <a:off x="1284825" y="3570375"/>
                <a:ext cx="64150" cy="32100"/>
              </a:xfrm>
              <a:custGeom>
                <a:avLst/>
                <a:gdLst/>
                <a:ahLst/>
                <a:cxnLst/>
                <a:rect l="l" t="t" r="r" b="b"/>
                <a:pathLst>
                  <a:path w="2566" h="1284" extrusionOk="0">
                    <a:moveTo>
                      <a:pt x="1" y="1"/>
                    </a:moveTo>
                    <a:lnTo>
                      <a:pt x="1" y="1283"/>
                    </a:lnTo>
                    <a:lnTo>
                      <a:pt x="2565" y="1283"/>
                    </a:lnTo>
                    <a:lnTo>
                      <a:pt x="2565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4" name="Google Shape;2944;p62"/>
              <p:cNvSpPr/>
              <p:nvPr/>
            </p:nvSpPr>
            <p:spPr>
              <a:xfrm>
                <a:off x="1017225" y="3419150"/>
                <a:ext cx="147775" cy="148475"/>
              </a:xfrm>
              <a:custGeom>
                <a:avLst/>
                <a:gdLst/>
                <a:ahLst/>
                <a:cxnLst/>
                <a:rect l="l" t="t" r="r" b="b"/>
                <a:pathLst>
                  <a:path w="5911" h="5939" extrusionOk="0">
                    <a:moveTo>
                      <a:pt x="2955" y="335"/>
                    </a:moveTo>
                    <a:cubicBezTo>
                      <a:pt x="4405" y="335"/>
                      <a:pt x="5604" y="1506"/>
                      <a:pt x="5604" y="2984"/>
                    </a:cubicBezTo>
                    <a:cubicBezTo>
                      <a:pt x="5604" y="4433"/>
                      <a:pt x="4405" y="5632"/>
                      <a:pt x="2955" y="5632"/>
                    </a:cubicBezTo>
                    <a:cubicBezTo>
                      <a:pt x="1478" y="5632"/>
                      <a:pt x="307" y="4433"/>
                      <a:pt x="307" y="2984"/>
                    </a:cubicBezTo>
                    <a:cubicBezTo>
                      <a:pt x="307" y="1506"/>
                      <a:pt x="1478" y="335"/>
                      <a:pt x="2955" y="335"/>
                    </a:cubicBezTo>
                    <a:close/>
                    <a:moveTo>
                      <a:pt x="2955" y="1"/>
                    </a:moveTo>
                    <a:cubicBezTo>
                      <a:pt x="1311" y="1"/>
                      <a:pt x="1" y="1339"/>
                      <a:pt x="1" y="2984"/>
                    </a:cubicBezTo>
                    <a:cubicBezTo>
                      <a:pt x="1" y="4600"/>
                      <a:pt x="1311" y="5938"/>
                      <a:pt x="2955" y="5938"/>
                    </a:cubicBezTo>
                    <a:cubicBezTo>
                      <a:pt x="4600" y="5938"/>
                      <a:pt x="5910" y="4600"/>
                      <a:pt x="5910" y="2984"/>
                    </a:cubicBezTo>
                    <a:cubicBezTo>
                      <a:pt x="5910" y="1339"/>
                      <a:pt x="4600" y="1"/>
                      <a:pt x="295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5" name="Google Shape;2945;p62"/>
              <p:cNvSpPr/>
              <p:nvPr/>
            </p:nvSpPr>
            <p:spPr>
              <a:xfrm>
                <a:off x="1045100" y="3451925"/>
                <a:ext cx="73200" cy="84325"/>
              </a:xfrm>
              <a:custGeom>
                <a:avLst/>
                <a:gdLst/>
                <a:ahLst/>
                <a:cxnLst/>
                <a:rect l="l" t="t" r="r" b="b"/>
                <a:pathLst>
                  <a:path w="2928" h="3373" extrusionOk="0">
                    <a:moveTo>
                      <a:pt x="2593" y="502"/>
                    </a:moveTo>
                    <a:lnTo>
                      <a:pt x="2593" y="2788"/>
                    </a:lnTo>
                    <a:lnTo>
                      <a:pt x="642" y="1673"/>
                    </a:lnTo>
                    <a:lnTo>
                      <a:pt x="2593" y="502"/>
                    </a:lnTo>
                    <a:close/>
                    <a:moveTo>
                      <a:pt x="2928" y="0"/>
                    </a:moveTo>
                    <a:lnTo>
                      <a:pt x="1" y="1673"/>
                    </a:lnTo>
                    <a:lnTo>
                      <a:pt x="2928" y="3373"/>
                    </a:lnTo>
                    <a:lnTo>
                      <a:pt x="292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6" name="Google Shape;2946;p62"/>
              <p:cNvSpPr/>
              <p:nvPr/>
            </p:nvSpPr>
            <p:spPr>
              <a:xfrm>
                <a:off x="1302250" y="2591975"/>
                <a:ext cx="272500" cy="164475"/>
              </a:xfrm>
              <a:custGeom>
                <a:avLst/>
                <a:gdLst/>
                <a:ahLst/>
                <a:cxnLst/>
                <a:rect l="l" t="t" r="r" b="b"/>
                <a:pathLst>
                  <a:path w="10900" h="6579" extrusionOk="0">
                    <a:moveTo>
                      <a:pt x="1199" y="0"/>
                    </a:moveTo>
                    <a:cubicBezTo>
                      <a:pt x="530" y="0"/>
                      <a:pt x="1" y="502"/>
                      <a:pt x="1" y="1171"/>
                    </a:cubicBezTo>
                    <a:lnTo>
                      <a:pt x="1" y="5380"/>
                    </a:lnTo>
                    <a:cubicBezTo>
                      <a:pt x="29" y="6049"/>
                      <a:pt x="530" y="6579"/>
                      <a:pt x="1199" y="6579"/>
                    </a:cubicBezTo>
                    <a:lnTo>
                      <a:pt x="9701" y="6579"/>
                    </a:lnTo>
                    <a:cubicBezTo>
                      <a:pt x="10370" y="6579"/>
                      <a:pt x="10900" y="6049"/>
                      <a:pt x="10900" y="5380"/>
                    </a:cubicBezTo>
                    <a:lnTo>
                      <a:pt x="10900" y="1171"/>
                    </a:lnTo>
                    <a:cubicBezTo>
                      <a:pt x="10900" y="502"/>
                      <a:pt x="10370" y="0"/>
                      <a:pt x="970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7" name="Google Shape;2947;p62"/>
              <p:cNvSpPr/>
              <p:nvPr/>
            </p:nvSpPr>
            <p:spPr>
              <a:xfrm>
                <a:off x="1300175" y="2588475"/>
                <a:ext cx="278075" cy="171450"/>
              </a:xfrm>
              <a:custGeom>
                <a:avLst/>
                <a:gdLst/>
                <a:ahLst/>
                <a:cxnLst/>
                <a:rect l="l" t="t" r="r" b="b"/>
                <a:pathLst>
                  <a:path w="11123" h="6858" extrusionOk="0">
                    <a:moveTo>
                      <a:pt x="9784" y="279"/>
                    </a:moveTo>
                    <a:cubicBezTo>
                      <a:pt x="10370" y="279"/>
                      <a:pt x="10871" y="753"/>
                      <a:pt x="10871" y="1367"/>
                    </a:cubicBezTo>
                    <a:lnTo>
                      <a:pt x="10871" y="5576"/>
                    </a:lnTo>
                    <a:cubicBezTo>
                      <a:pt x="10871" y="6161"/>
                      <a:pt x="10370" y="6663"/>
                      <a:pt x="9784" y="6663"/>
                    </a:cubicBezTo>
                    <a:lnTo>
                      <a:pt x="1282" y="6663"/>
                    </a:lnTo>
                    <a:cubicBezTo>
                      <a:pt x="697" y="6663"/>
                      <a:pt x="195" y="6161"/>
                      <a:pt x="195" y="5576"/>
                    </a:cubicBezTo>
                    <a:lnTo>
                      <a:pt x="195" y="1367"/>
                    </a:lnTo>
                    <a:cubicBezTo>
                      <a:pt x="195" y="753"/>
                      <a:pt x="697" y="279"/>
                      <a:pt x="1282" y="279"/>
                    </a:cubicBezTo>
                    <a:close/>
                    <a:moveTo>
                      <a:pt x="1310" y="1"/>
                    </a:moveTo>
                    <a:cubicBezTo>
                      <a:pt x="585" y="1"/>
                      <a:pt x="0" y="586"/>
                      <a:pt x="0" y="1311"/>
                    </a:cubicBezTo>
                    <a:lnTo>
                      <a:pt x="0" y="5548"/>
                    </a:lnTo>
                    <a:cubicBezTo>
                      <a:pt x="0" y="6273"/>
                      <a:pt x="558" y="6858"/>
                      <a:pt x="1282" y="6858"/>
                    </a:cubicBezTo>
                    <a:lnTo>
                      <a:pt x="9784" y="6858"/>
                    </a:lnTo>
                    <a:cubicBezTo>
                      <a:pt x="10509" y="6858"/>
                      <a:pt x="11122" y="6273"/>
                      <a:pt x="11122" y="5548"/>
                    </a:cubicBezTo>
                    <a:lnTo>
                      <a:pt x="11122" y="1311"/>
                    </a:lnTo>
                    <a:cubicBezTo>
                      <a:pt x="11122" y="586"/>
                      <a:pt x="10509" y="1"/>
                      <a:pt x="978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8" name="Google Shape;2948;p62"/>
              <p:cNvSpPr/>
              <p:nvPr/>
            </p:nvSpPr>
            <p:spPr>
              <a:xfrm>
                <a:off x="983075" y="2591975"/>
                <a:ext cx="272500" cy="164475"/>
              </a:xfrm>
              <a:custGeom>
                <a:avLst/>
                <a:gdLst/>
                <a:ahLst/>
                <a:cxnLst/>
                <a:rect l="l" t="t" r="r" b="b"/>
                <a:pathLst>
                  <a:path w="10900" h="6579" extrusionOk="0">
                    <a:moveTo>
                      <a:pt x="1227" y="0"/>
                    </a:moveTo>
                    <a:cubicBezTo>
                      <a:pt x="558" y="0"/>
                      <a:pt x="29" y="502"/>
                      <a:pt x="29" y="1171"/>
                    </a:cubicBezTo>
                    <a:lnTo>
                      <a:pt x="29" y="5380"/>
                    </a:lnTo>
                    <a:cubicBezTo>
                      <a:pt x="1" y="6049"/>
                      <a:pt x="558" y="6579"/>
                      <a:pt x="1227" y="6579"/>
                    </a:cubicBezTo>
                    <a:lnTo>
                      <a:pt x="9729" y="6579"/>
                    </a:lnTo>
                    <a:cubicBezTo>
                      <a:pt x="10370" y="6579"/>
                      <a:pt x="10900" y="6049"/>
                      <a:pt x="10900" y="5380"/>
                    </a:cubicBezTo>
                    <a:lnTo>
                      <a:pt x="10900" y="1171"/>
                    </a:lnTo>
                    <a:cubicBezTo>
                      <a:pt x="10900" y="502"/>
                      <a:pt x="10370" y="0"/>
                      <a:pt x="972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9" name="Google Shape;2949;p62"/>
              <p:cNvSpPr/>
              <p:nvPr/>
            </p:nvSpPr>
            <p:spPr>
              <a:xfrm>
                <a:off x="980300" y="2588475"/>
                <a:ext cx="278775" cy="171450"/>
              </a:xfrm>
              <a:custGeom>
                <a:avLst/>
                <a:gdLst/>
                <a:ahLst/>
                <a:cxnLst/>
                <a:rect l="l" t="t" r="r" b="b"/>
                <a:pathLst>
                  <a:path w="11151" h="6858" extrusionOk="0">
                    <a:moveTo>
                      <a:pt x="9840" y="279"/>
                    </a:moveTo>
                    <a:cubicBezTo>
                      <a:pt x="10426" y="279"/>
                      <a:pt x="10899" y="753"/>
                      <a:pt x="10899" y="1367"/>
                    </a:cubicBezTo>
                    <a:lnTo>
                      <a:pt x="10899" y="5576"/>
                    </a:lnTo>
                    <a:cubicBezTo>
                      <a:pt x="10899" y="6161"/>
                      <a:pt x="10426" y="6663"/>
                      <a:pt x="9840" y="6663"/>
                    </a:cubicBezTo>
                    <a:lnTo>
                      <a:pt x="1338" y="6663"/>
                    </a:lnTo>
                    <a:cubicBezTo>
                      <a:pt x="725" y="6663"/>
                      <a:pt x="251" y="6161"/>
                      <a:pt x="251" y="5576"/>
                    </a:cubicBezTo>
                    <a:lnTo>
                      <a:pt x="251" y="1367"/>
                    </a:lnTo>
                    <a:cubicBezTo>
                      <a:pt x="251" y="753"/>
                      <a:pt x="725" y="279"/>
                      <a:pt x="1338" y="279"/>
                    </a:cubicBezTo>
                    <a:close/>
                    <a:moveTo>
                      <a:pt x="1338" y="1"/>
                    </a:moveTo>
                    <a:cubicBezTo>
                      <a:pt x="586" y="1"/>
                      <a:pt x="0" y="586"/>
                      <a:pt x="0" y="1311"/>
                    </a:cubicBezTo>
                    <a:lnTo>
                      <a:pt x="0" y="5548"/>
                    </a:lnTo>
                    <a:cubicBezTo>
                      <a:pt x="0" y="6273"/>
                      <a:pt x="586" y="6858"/>
                      <a:pt x="1338" y="6858"/>
                    </a:cubicBezTo>
                    <a:lnTo>
                      <a:pt x="9840" y="6858"/>
                    </a:lnTo>
                    <a:cubicBezTo>
                      <a:pt x="10565" y="6858"/>
                      <a:pt x="11150" y="6273"/>
                      <a:pt x="11150" y="5548"/>
                    </a:cubicBezTo>
                    <a:lnTo>
                      <a:pt x="11150" y="1311"/>
                    </a:lnTo>
                    <a:cubicBezTo>
                      <a:pt x="11150" y="586"/>
                      <a:pt x="10565" y="1"/>
                      <a:pt x="984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0" name="Google Shape;2950;p62"/>
              <p:cNvSpPr/>
              <p:nvPr/>
            </p:nvSpPr>
            <p:spPr>
              <a:xfrm>
                <a:off x="1302250" y="2380100"/>
                <a:ext cx="272500" cy="164500"/>
              </a:xfrm>
              <a:custGeom>
                <a:avLst/>
                <a:gdLst/>
                <a:ahLst/>
                <a:cxnLst/>
                <a:rect l="l" t="t" r="r" b="b"/>
                <a:pathLst>
                  <a:path w="10900" h="6580" extrusionOk="0">
                    <a:moveTo>
                      <a:pt x="1199" y="1"/>
                    </a:moveTo>
                    <a:cubicBezTo>
                      <a:pt x="530" y="1"/>
                      <a:pt x="1" y="531"/>
                      <a:pt x="1" y="1200"/>
                    </a:cubicBezTo>
                    <a:lnTo>
                      <a:pt x="1" y="5409"/>
                    </a:lnTo>
                    <a:cubicBezTo>
                      <a:pt x="29" y="6078"/>
                      <a:pt x="530" y="6580"/>
                      <a:pt x="1199" y="6580"/>
                    </a:cubicBezTo>
                    <a:lnTo>
                      <a:pt x="9701" y="6580"/>
                    </a:lnTo>
                    <a:cubicBezTo>
                      <a:pt x="10370" y="6580"/>
                      <a:pt x="10900" y="6078"/>
                      <a:pt x="10900" y="5409"/>
                    </a:cubicBezTo>
                    <a:lnTo>
                      <a:pt x="10900" y="1200"/>
                    </a:lnTo>
                    <a:cubicBezTo>
                      <a:pt x="10900" y="531"/>
                      <a:pt x="10370" y="1"/>
                      <a:pt x="970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1" name="Google Shape;2951;p62"/>
              <p:cNvSpPr/>
              <p:nvPr/>
            </p:nvSpPr>
            <p:spPr>
              <a:xfrm>
                <a:off x="1300175" y="2376625"/>
                <a:ext cx="278075" cy="171450"/>
              </a:xfrm>
              <a:custGeom>
                <a:avLst/>
                <a:gdLst/>
                <a:ahLst/>
                <a:cxnLst/>
                <a:rect l="l" t="t" r="r" b="b"/>
                <a:pathLst>
                  <a:path w="11123" h="6858" extrusionOk="0">
                    <a:moveTo>
                      <a:pt x="9784" y="251"/>
                    </a:moveTo>
                    <a:cubicBezTo>
                      <a:pt x="10370" y="251"/>
                      <a:pt x="10871" y="725"/>
                      <a:pt x="10871" y="1339"/>
                    </a:cubicBezTo>
                    <a:lnTo>
                      <a:pt x="10871" y="5548"/>
                    </a:lnTo>
                    <a:cubicBezTo>
                      <a:pt x="10871" y="6133"/>
                      <a:pt x="10370" y="6607"/>
                      <a:pt x="9784" y="6607"/>
                    </a:cubicBezTo>
                    <a:lnTo>
                      <a:pt x="1282" y="6607"/>
                    </a:lnTo>
                    <a:cubicBezTo>
                      <a:pt x="697" y="6607"/>
                      <a:pt x="195" y="6133"/>
                      <a:pt x="195" y="5548"/>
                    </a:cubicBezTo>
                    <a:lnTo>
                      <a:pt x="195" y="1339"/>
                    </a:lnTo>
                    <a:cubicBezTo>
                      <a:pt x="195" y="725"/>
                      <a:pt x="697" y="251"/>
                      <a:pt x="1282" y="251"/>
                    </a:cubicBezTo>
                    <a:close/>
                    <a:moveTo>
                      <a:pt x="1310" y="1"/>
                    </a:moveTo>
                    <a:cubicBezTo>
                      <a:pt x="585" y="1"/>
                      <a:pt x="0" y="586"/>
                      <a:pt x="0" y="1339"/>
                    </a:cubicBezTo>
                    <a:lnTo>
                      <a:pt x="0" y="5548"/>
                    </a:lnTo>
                    <a:cubicBezTo>
                      <a:pt x="0" y="6273"/>
                      <a:pt x="558" y="6830"/>
                      <a:pt x="1282" y="6858"/>
                    </a:cubicBezTo>
                    <a:lnTo>
                      <a:pt x="9784" y="6858"/>
                    </a:lnTo>
                    <a:cubicBezTo>
                      <a:pt x="10509" y="6858"/>
                      <a:pt x="11122" y="6273"/>
                      <a:pt x="11122" y="5548"/>
                    </a:cubicBezTo>
                    <a:lnTo>
                      <a:pt x="11122" y="1339"/>
                    </a:lnTo>
                    <a:cubicBezTo>
                      <a:pt x="11122" y="586"/>
                      <a:pt x="10509" y="1"/>
                      <a:pt x="978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2" name="Google Shape;2952;p62"/>
              <p:cNvSpPr/>
              <p:nvPr/>
            </p:nvSpPr>
            <p:spPr>
              <a:xfrm>
                <a:off x="983075" y="2380100"/>
                <a:ext cx="272500" cy="164500"/>
              </a:xfrm>
              <a:custGeom>
                <a:avLst/>
                <a:gdLst/>
                <a:ahLst/>
                <a:cxnLst/>
                <a:rect l="l" t="t" r="r" b="b"/>
                <a:pathLst>
                  <a:path w="10900" h="6580" extrusionOk="0">
                    <a:moveTo>
                      <a:pt x="1227" y="1"/>
                    </a:moveTo>
                    <a:cubicBezTo>
                      <a:pt x="558" y="1"/>
                      <a:pt x="29" y="531"/>
                      <a:pt x="29" y="1200"/>
                    </a:cubicBezTo>
                    <a:lnTo>
                      <a:pt x="29" y="5409"/>
                    </a:lnTo>
                    <a:cubicBezTo>
                      <a:pt x="1" y="6078"/>
                      <a:pt x="558" y="6580"/>
                      <a:pt x="1227" y="6580"/>
                    </a:cubicBezTo>
                    <a:lnTo>
                      <a:pt x="9729" y="6580"/>
                    </a:lnTo>
                    <a:cubicBezTo>
                      <a:pt x="10370" y="6580"/>
                      <a:pt x="10900" y="6078"/>
                      <a:pt x="10900" y="5409"/>
                    </a:cubicBezTo>
                    <a:lnTo>
                      <a:pt x="10900" y="1200"/>
                    </a:lnTo>
                    <a:cubicBezTo>
                      <a:pt x="10900" y="531"/>
                      <a:pt x="10370" y="1"/>
                      <a:pt x="972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3" name="Google Shape;2953;p62"/>
              <p:cNvSpPr/>
              <p:nvPr/>
            </p:nvSpPr>
            <p:spPr>
              <a:xfrm>
                <a:off x="980300" y="2376625"/>
                <a:ext cx="278775" cy="171450"/>
              </a:xfrm>
              <a:custGeom>
                <a:avLst/>
                <a:gdLst/>
                <a:ahLst/>
                <a:cxnLst/>
                <a:rect l="l" t="t" r="r" b="b"/>
                <a:pathLst>
                  <a:path w="11151" h="6858" extrusionOk="0">
                    <a:moveTo>
                      <a:pt x="9840" y="251"/>
                    </a:moveTo>
                    <a:cubicBezTo>
                      <a:pt x="10426" y="251"/>
                      <a:pt x="10899" y="725"/>
                      <a:pt x="10899" y="1339"/>
                    </a:cubicBezTo>
                    <a:lnTo>
                      <a:pt x="10899" y="5548"/>
                    </a:lnTo>
                    <a:cubicBezTo>
                      <a:pt x="10899" y="6133"/>
                      <a:pt x="10426" y="6607"/>
                      <a:pt x="9840" y="6607"/>
                    </a:cubicBezTo>
                    <a:lnTo>
                      <a:pt x="1338" y="6607"/>
                    </a:lnTo>
                    <a:cubicBezTo>
                      <a:pt x="725" y="6607"/>
                      <a:pt x="251" y="6133"/>
                      <a:pt x="251" y="5548"/>
                    </a:cubicBezTo>
                    <a:lnTo>
                      <a:pt x="251" y="1339"/>
                    </a:lnTo>
                    <a:cubicBezTo>
                      <a:pt x="251" y="725"/>
                      <a:pt x="725" y="251"/>
                      <a:pt x="1338" y="251"/>
                    </a:cubicBezTo>
                    <a:close/>
                    <a:moveTo>
                      <a:pt x="1338" y="1"/>
                    </a:moveTo>
                    <a:cubicBezTo>
                      <a:pt x="586" y="1"/>
                      <a:pt x="0" y="586"/>
                      <a:pt x="0" y="1339"/>
                    </a:cubicBezTo>
                    <a:lnTo>
                      <a:pt x="0" y="5548"/>
                    </a:lnTo>
                    <a:cubicBezTo>
                      <a:pt x="0" y="6273"/>
                      <a:pt x="586" y="6830"/>
                      <a:pt x="1338" y="6858"/>
                    </a:cubicBezTo>
                    <a:lnTo>
                      <a:pt x="9840" y="6858"/>
                    </a:lnTo>
                    <a:cubicBezTo>
                      <a:pt x="10565" y="6858"/>
                      <a:pt x="11150" y="6273"/>
                      <a:pt x="11150" y="5548"/>
                    </a:cubicBezTo>
                    <a:lnTo>
                      <a:pt x="11150" y="1339"/>
                    </a:lnTo>
                    <a:cubicBezTo>
                      <a:pt x="11150" y="586"/>
                      <a:pt x="10565" y="1"/>
                      <a:pt x="984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4" name="Google Shape;2954;p62"/>
              <p:cNvSpPr/>
              <p:nvPr/>
            </p:nvSpPr>
            <p:spPr>
              <a:xfrm>
                <a:off x="1302250" y="2796150"/>
                <a:ext cx="272500" cy="165175"/>
              </a:xfrm>
              <a:custGeom>
                <a:avLst/>
                <a:gdLst/>
                <a:ahLst/>
                <a:cxnLst/>
                <a:rect l="l" t="t" r="r" b="b"/>
                <a:pathLst>
                  <a:path w="10900" h="6607" extrusionOk="0">
                    <a:moveTo>
                      <a:pt x="1199" y="0"/>
                    </a:moveTo>
                    <a:cubicBezTo>
                      <a:pt x="530" y="0"/>
                      <a:pt x="1" y="530"/>
                      <a:pt x="1" y="1199"/>
                    </a:cubicBezTo>
                    <a:lnTo>
                      <a:pt x="1" y="5408"/>
                    </a:lnTo>
                    <a:cubicBezTo>
                      <a:pt x="29" y="6077"/>
                      <a:pt x="530" y="6607"/>
                      <a:pt x="1199" y="6607"/>
                    </a:cubicBezTo>
                    <a:lnTo>
                      <a:pt x="9701" y="6607"/>
                    </a:lnTo>
                    <a:cubicBezTo>
                      <a:pt x="10370" y="6607"/>
                      <a:pt x="10900" y="6077"/>
                      <a:pt x="10900" y="5408"/>
                    </a:cubicBezTo>
                    <a:lnTo>
                      <a:pt x="10900" y="1199"/>
                    </a:lnTo>
                    <a:cubicBezTo>
                      <a:pt x="10900" y="530"/>
                      <a:pt x="10370" y="0"/>
                      <a:pt x="970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5" name="Google Shape;2955;p62"/>
              <p:cNvSpPr/>
              <p:nvPr/>
            </p:nvSpPr>
            <p:spPr>
              <a:xfrm>
                <a:off x="1300175" y="2793350"/>
                <a:ext cx="278075" cy="171475"/>
              </a:xfrm>
              <a:custGeom>
                <a:avLst/>
                <a:gdLst/>
                <a:ahLst/>
                <a:cxnLst/>
                <a:rect l="l" t="t" r="r" b="b"/>
                <a:pathLst>
                  <a:path w="11123" h="6859" extrusionOk="0">
                    <a:moveTo>
                      <a:pt x="9784" y="224"/>
                    </a:moveTo>
                    <a:cubicBezTo>
                      <a:pt x="10370" y="224"/>
                      <a:pt x="10871" y="726"/>
                      <a:pt x="10871" y="1311"/>
                    </a:cubicBezTo>
                    <a:lnTo>
                      <a:pt x="10871" y="5520"/>
                    </a:lnTo>
                    <a:cubicBezTo>
                      <a:pt x="10871" y="6106"/>
                      <a:pt x="10370" y="6607"/>
                      <a:pt x="9784" y="6607"/>
                    </a:cubicBezTo>
                    <a:lnTo>
                      <a:pt x="1282" y="6607"/>
                    </a:lnTo>
                    <a:cubicBezTo>
                      <a:pt x="697" y="6607"/>
                      <a:pt x="195" y="6106"/>
                      <a:pt x="195" y="5520"/>
                    </a:cubicBezTo>
                    <a:lnTo>
                      <a:pt x="195" y="1311"/>
                    </a:lnTo>
                    <a:cubicBezTo>
                      <a:pt x="195" y="726"/>
                      <a:pt x="697" y="224"/>
                      <a:pt x="1282" y="224"/>
                    </a:cubicBezTo>
                    <a:close/>
                    <a:moveTo>
                      <a:pt x="1310" y="1"/>
                    </a:moveTo>
                    <a:cubicBezTo>
                      <a:pt x="585" y="1"/>
                      <a:pt x="0" y="586"/>
                      <a:pt x="0" y="1311"/>
                    </a:cubicBezTo>
                    <a:lnTo>
                      <a:pt x="0" y="5520"/>
                    </a:lnTo>
                    <a:cubicBezTo>
                      <a:pt x="0" y="6273"/>
                      <a:pt x="558" y="6830"/>
                      <a:pt x="1282" y="6858"/>
                    </a:cubicBezTo>
                    <a:lnTo>
                      <a:pt x="9784" y="6858"/>
                    </a:lnTo>
                    <a:cubicBezTo>
                      <a:pt x="10509" y="6858"/>
                      <a:pt x="11122" y="6273"/>
                      <a:pt x="11122" y="5520"/>
                    </a:cubicBezTo>
                    <a:lnTo>
                      <a:pt x="11122" y="1311"/>
                    </a:lnTo>
                    <a:cubicBezTo>
                      <a:pt x="11122" y="586"/>
                      <a:pt x="10509" y="1"/>
                      <a:pt x="978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6" name="Google Shape;2956;p62"/>
              <p:cNvSpPr/>
              <p:nvPr/>
            </p:nvSpPr>
            <p:spPr>
              <a:xfrm>
                <a:off x="983075" y="2796150"/>
                <a:ext cx="272500" cy="165175"/>
              </a:xfrm>
              <a:custGeom>
                <a:avLst/>
                <a:gdLst/>
                <a:ahLst/>
                <a:cxnLst/>
                <a:rect l="l" t="t" r="r" b="b"/>
                <a:pathLst>
                  <a:path w="10900" h="6607" extrusionOk="0">
                    <a:moveTo>
                      <a:pt x="1227" y="0"/>
                    </a:moveTo>
                    <a:cubicBezTo>
                      <a:pt x="558" y="0"/>
                      <a:pt x="29" y="530"/>
                      <a:pt x="29" y="1199"/>
                    </a:cubicBezTo>
                    <a:lnTo>
                      <a:pt x="29" y="5408"/>
                    </a:lnTo>
                    <a:cubicBezTo>
                      <a:pt x="1" y="6077"/>
                      <a:pt x="558" y="6607"/>
                      <a:pt x="1227" y="6607"/>
                    </a:cubicBezTo>
                    <a:lnTo>
                      <a:pt x="9729" y="6607"/>
                    </a:lnTo>
                    <a:cubicBezTo>
                      <a:pt x="10370" y="6607"/>
                      <a:pt x="10900" y="6077"/>
                      <a:pt x="10900" y="5408"/>
                    </a:cubicBezTo>
                    <a:lnTo>
                      <a:pt x="10900" y="1199"/>
                    </a:lnTo>
                    <a:cubicBezTo>
                      <a:pt x="10900" y="530"/>
                      <a:pt x="10370" y="0"/>
                      <a:pt x="972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7" name="Google Shape;2957;p62"/>
              <p:cNvSpPr/>
              <p:nvPr/>
            </p:nvSpPr>
            <p:spPr>
              <a:xfrm>
                <a:off x="980300" y="2793350"/>
                <a:ext cx="278775" cy="171475"/>
              </a:xfrm>
              <a:custGeom>
                <a:avLst/>
                <a:gdLst/>
                <a:ahLst/>
                <a:cxnLst/>
                <a:rect l="l" t="t" r="r" b="b"/>
                <a:pathLst>
                  <a:path w="11151" h="6859" extrusionOk="0">
                    <a:moveTo>
                      <a:pt x="9840" y="224"/>
                    </a:moveTo>
                    <a:cubicBezTo>
                      <a:pt x="10426" y="224"/>
                      <a:pt x="10899" y="726"/>
                      <a:pt x="10899" y="1311"/>
                    </a:cubicBezTo>
                    <a:lnTo>
                      <a:pt x="10899" y="5520"/>
                    </a:lnTo>
                    <a:cubicBezTo>
                      <a:pt x="10899" y="6106"/>
                      <a:pt x="10426" y="6607"/>
                      <a:pt x="9840" y="6607"/>
                    </a:cubicBezTo>
                    <a:lnTo>
                      <a:pt x="1338" y="6607"/>
                    </a:lnTo>
                    <a:cubicBezTo>
                      <a:pt x="725" y="6607"/>
                      <a:pt x="251" y="6106"/>
                      <a:pt x="251" y="5520"/>
                    </a:cubicBezTo>
                    <a:lnTo>
                      <a:pt x="251" y="1311"/>
                    </a:lnTo>
                    <a:cubicBezTo>
                      <a:pt x="251" y="726"/>
                      <a:pt x="725" y="224"/>
                      <a:pt x="1338" y="224"/>
                    </a:cubicBezTo>
                    <a:close/>
                    <a:moveTo>
                      <a:pt x="1338" y="1"/>
                    </a:moveTo>
                    <a:cubicBezTo>
                      <a:pt x="586" y="1"/>
                      <a:pt x="0" y="586"/>
                      <a:pt x="0" y="1311"/>
                    </a:cubicBezTo>
                    <a:lnTo>
                      <a:pt x="0" y="5520"/>
                    </a:lnTo>
                    <a:cubicBezTo>
                      <a:pt x="0" y="6273"/>
                      <a:pt x="586" y="6830"/>
                      <a:pt x="1338" y="6858"/>
                    </a:cubicBezTo>
                    <a:lnTo>
                      <a:pt x="9840" y="6858"/>
                    </a:lnTo>
                    <a:cubicBezTo>
                      <a:pt x="10565" y="6858"/>
                      <a:pt x="11150" y="6273"/>
                      <a:pt x="11150" y="5520"/>
                    </a:cubicBezTo>
                    <a:lnTo>
                      <a:pt x="11150" y="1311"/>
                    </a:lnTo>
                    <a:cubicBezTo>
                      <a:pt x="11150" y="586"/>
                      <a:pt x="10565" y="1"/>
                      <a:pt x="984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8" name="Google Shape;2958;p62"/>
              <p:cNvSpPr/>
              <p:nvPr/>
            </p:nvSpPr>
            <p:spPr>
              <a:xfrm>
                <a:off x="933600" y="3090925"/>
                <a:ext cx="260650" cy="20250"/>
              </a:xfrm>
              <a:custGeom>
                <a:avLst/>
                <a:gdLst/>
                <a:ahLst/>
                <a:cxnLst/>
                <a:rect l="l" t="t" r="r" b="b"/>
                <a:pathLst>
                  <a:path w="10426" h="810" extrusionOk="0">
                    <a:moveTo>
                      <a:pt x="1" y="1"/>
                    </a:moveTo>
                    <a:lnTo>
                      <a:pt x="1" y="809"/>
                    </a:lnTo>
                    <a:lnTo>
                      <a:pt x="10426" y="809"/>
                    </a:lnTo>
                    <a:lnTo>
                      <a:pt x="1042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9" name="Google Shape;2959;p62"/>
              <p:cNvSpPr/>
              <p:nvPr/>
            </p:nvSpPr>
            <p:spPr>
              <a:xfrm>
                <a:off x="1006775" y="3143900"/>
                <a:ext cx="187475" cy="20225"/>
              </a:xfrm>
              <a:custGeom>
                <a:avLst/>
                <a:gdLst/>
                <a:ahLst/>
                <a:cxnLst/>
                <a:rect l="l" t="t" r="r" b="b"/>
                <a:pathLst>
                  <a:path w="7499" h="809" extrusionOk="0">
                    <a:moveTo>
                      <a:pt x="0" y="0"/>
                    </a:moveTo>
                    <a:lnTo>
                      <a:pt x="0" y="809"/>
                    </a:lnTo>
                    <a:lnTo>
                      <a:pt x="7499" y="809"/>
                    </a:lnTo>
                    <a:lnTo>
                      <a:pt x="749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0" name="Google Shape;2960;p62"/>
              <p:cNvSpPr/>
              <p:nvPr/>
            </p:nvSpPr>
            <p:spPr>
              <a:xfrm>
                <a:off x="933600" y="3143900"/>
                <a:ext cx="43225" cy="20225"/>
              </a:xfrm>
              <a:custGeom>
                <a:avLst/>
                <a:gdLst/>
                <a:ahLst/>
                <a:cxnLst/>
                <a:rect l="l" t="t" r="r" b="b"/>
                <a:pathLst>
                  <a:path w="1729" h="809" extrusionOk="0">
                    <a:moveTo>
                      <a:pt x="1" y="0"/>
                    </a:moveTo>
                    <a:lnTo>
                      <a:pt x="1" y="809"/>
                    </a:lnTo>
                    <a:lnTo>
                      <a:pt x="1729" y="809"/>
                    </a:lnTo>
                    <a:lnTo>
                      <a:pt x="172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1" name="Google Shape;2961;p62"/>
              <p:cNvSpPr/>
              <p:nvPr/>
            </p:nvSpPr>
            <p:spPr>
              <a:xfrm>
                <a:off x="1322475" y="3090925"/>
                <a:ext cx="260650" cy="20250"/>
              </a:xfrm>
              <a:custGeom>
                <a:avLst/>
                <a:gdLst/>
                <a:ahLst/>
                <a:cxnLst/>
                <a:rect l="l" t="t" r="r" b="b"/>
                <a:pathLst>
                  <a:path w="10426" h="810" extrusionOk="0">
                    <a:moveTo>
                      <a:pt x="0" y="1"/>
                    </a:moveTo>
                    <a:lnTo>
                      <a:pt x="0" y="809"/>
                    </a:lnTo>
                    <a:lnTo>
                      <a:pt x="10425" y="809"/>
                    </a:lnTo>
                    <a:lnTo>
                      <a:pt x="1042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2" name="Google Shape;2962;p62"/>
              <p:cNvSpPr/>
              <p:nvPr/>
            </p:nvSpPr>
            <p:spPr>
              <a:xfrm>
                <a:off x="1447200" y="3143900"/>
                <a:ext cx="135925" cy="20225"/>
              </a:xfrm>
              <a:custGeom>
                <a:avLst/>
                <a:gdLst/>
                <a:ahLst/>
                <a:cxnLst/>
                <a:rect l="l" t="t" r="r" b="b"/>
                <a:pathLst>
                  <a:path w="5437" h="809" extrusionOk="0">
                    <a:moveTo>
                      <a:pt x="1" y="0"/>
                    </a:moveTo>
                    <a:lnTo>
                      <a:pt x="1" y="809"/>
                    </a:lnTo>
                    <a:lnTo>
                      <a:pt x="5436" y="809"/>
                    </a:lnTo>
                    <a:lnTo>
                      <a:pt x="5436" y="0"/>
                    </a:lnTo>
                    <a:close/>
                  </a:path>
                </a:pathLst>
              </a:custGeom>
              <a:solidFill>
                <a:srgbClr val="ABF2F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3" name="Google Shape;2963;p62"/>
              <p:cNvSpPr/>
              <p:nvPr/>
            </p:nvSpPr>
            <p:spPr>
              <a:xfrm>
                <a:off x="1286925" y="3196150"/>
                <a:ext cx="296900" cy="20250"/>
              </a:xfrm>
              <a:custGeom>
                <a:avLst/>
                <a:gdLst/>
                <a:ahLst/>
                <a:cxnLst/>
                <a:rect l="l" t="t" r="r" b="b"/>
                <a:pathLst>
                  <a:path w="11876" h="810" extrusionOk="0">
                    <a:moveTo>
                      <a:pt x="0" y="1"/>
                    </a:moveTo>
                    <a:lnTo>
                      <a:pt x="0" y="809"/>
                    </a:lnTo>
                    <a:lnTo>
                      <a:pt x="11875" y="809"/>
                    </a:lnTo>
                    <a:lnTo>
                      <a:pt x="1187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4" name="Google Shape;2964;p62"/>
              <p:cNvSpPr/>
              <p:nvPr/>
            </p:nvSpPr>
            <p:spPr>
              <a:xfrm>
                <a:off x="1430475" y="3249125"/>
                <a:ext cx="153350" cy="19525"/>
              </a:xfrm>
              <a:custGeom>
                <a:avLst/>
                <a:gdLst/>
                <a:ahLst/>
                <a:cxnLst/>
                <a:rect l="l" t="t" r="r" b="b"/>
                <a:pathLst>
                  <a:path w="6134" h="781" extrusionOk="0">
                    <a:moveTo>
                      <a:pt x="1" y="0"/>
                    </a:moveTo>
                    <a:lnTo>
                      <a:pt x="1" y="781"/>
                    </a:lnTo>
                    <a:lnTo>
                      <a:pt x="6133" y="781"/>
                    </a:lnTo>
                    <a:lnTo>
                      <a:pt x="613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5" name="Google Shape;2965;p62"/>
              <p:cNvSpPr/>
              <p:nvPr/>
            </p:nvSpPr>
            <p:spPr>
              <a:xfrm>
                <a:off x="1355225" y="3249125"/>
                <a:ext cx="45325" cy="19525"/>
              </a:xfrm>
              <a:custGeom>
                <a:avLst/>
                <a:gdLst/>
                <a:ahLst/>
                <a:cxnLst/>
                <a:rect l="l" t="t" r="r" b="b"/>
                <a:pathLst>
                  <a:path w="1813" h="781" extrusionOk="0">
                    <a:moveTo>
                      <a:pt x="0" y="0"/>
                    </a:moveTo>
                    <a:lnTo>
                      <a:pt x="0" y="781"/>
                    </a:lnTo>
                    <a:lnTo>
                      <a:pt x="1812" y="781"/>
                    </a:lnTo>
                    <a:lnTo>
                      <a:pt x="181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6" name="Google Shape;2966;p62"/>
              <p:cNvSpPr/>
              <p:nvPr/>
            </p:nvSpPr>
            <p:spPr>
              <a:xfrm>
                <a:off x="2776150" y="3125075"/>
                <a:ext cx="441850" cy="646025"/>
              </a:xfrm>
              <a:custGeom>
                <a:avLst/>
                <a:gdLst/>
                <a:ahLst/>
                <a:cxnLst/>
                <a:rect l="l" t="t" r="r" b="b"/>
                <a:pathLst>
                  <a:path w="17674" h="25841" extrusionOk="0">
                    <a:moveTo>
                      <a:pt x="1618" y="1"/>
                    </a:moveTo>
                    <a:cubicBezTo>
                      <a:pt x="698" y="1"/>
                      <a:pt x="1" y="725"/>
                      <a:pt x="1" y="1589"/>
                    </a:cubicBezTo>
                    <a:lnTo>
                      <a:pt x="1" y="24252"/>
                    </a:lnTo>
                    <a:cubicBezTo>
                      <a:pt x="1" y="25116"/>
                      <a:pt x="754" y="25841"/>
                      <a:pt x="1618" y="25841"/>
                    </a:cubicBezTo>
                    <a:lnTo>
                      <a:pt x="16085" y="25841"/>
                    </a:lnTo>
                    <a:cubicBezTo>
                      <a:pt x="16977" y="25841"/>
                      <a:pt x="17674" y="25116"/>
                      <a:pt x="17674" y="24252"/>
                    </a:cubicBezTo>
                    <a:lnTo>
                      <a:pt x="17674" y="1589"/>
                    </a:lnTo>
                    <a:cubicBezTo>
                      <a:pt x="17674" y="697"/>
                      <a:pt x="16949" y="1"/>
                      <a:pt x="1608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7" name="Google Shape;2967;p62"/>
              <p:cNvSpPr/>
              <p:nvPr/>
            </p:nvSpPr>
            <p:spPr>
              <a:xfrm>
                <a:off x="2771975" y="3119500"/>
                <a:ext cx="450925" cy="655100"/>
              </a:xfrm>
              <a:custGeom>
                <a:avLst/>
                <a:gdLst/>
                <a:ahLst/>
                <a:cxnLst/>
                <a:rect l="l" t="t" r="r" b="b"/>
                <a:pathLst>
                  <a:path w="18037" h="26204" extrusionOk="0">
                    <a:moveTo>
                      <a:pt x="16252" y="335"/>
                    </a:moveTo>
                    <a:cubicBezTo>
                      <a:pt x="17060" y="335"/>
                      <a:pt x="17702" y="976"/>
                      <a:pt x="17702" y="1785"/>
                    </a:cubicBezTo>
                    <a:lnTo>
                      <a:pt x="17702" y="24447"/>
                    </a:lnTo>
                    <a:cubicBezTo>
                      <a:pt x="17702" y="25228"/>
                      <a:pt x="17060" y="25897"/>
                      <a:pt x="16252" y="25897"/>
                    </a:cubicBezTo>
                    <a:lnTo>
                      <a:pt x="1785" y="25897"/>
                    </a:lnTo>
                    <a:cubicBezTo>
                      <a:pt x="976" y="25897"/>
                      <a:pt x="335" y="25228"/>
                      <a:pt x="335" y="24447"/>
                    </a:cubicBezTo>
                    <a:lnTo>
                      <a:pt x="335" y="1785"/>
                    </a:lnTo>
                    <a:cubicBezTo>
                      <a:pt x="335" y="976"/>
                      <a:pt x="976" y="335"/>
                      <a:pt x="1785" y="335"/>
                    </a:cubicBezTo>
                    <a:close/>
                    <a:moveTo>
                      <a:pt x="1785" y="1"/>
                    </a:moveTo>
                    <a:cubicBezTo>
                      <a:pt x="809" y="1"/>
                      <a:pt x="1" y="809"/>
                      <a:pt x="1" y="1785"/>
                    </a:cubicBezTo>
                    <a:lnTo>
                      <a:pt x="1" y="24447"/>
                    </a:lnTo>
                    <a:cubicBezTo>
                      <a:pt x="1" y="25423"/>
                      <a:pt x="809" y="26203"/>
                      <a:pt x="1785" y="26203"/>
                    </a:cubicBezTo>
                    <a:lnTo>
                      <a:pt x="16252" y="26203"/>
                    </a:lnTo>
                    <a:cubicBezTo>
                      <a:pt x="17228" y="26203"/>
                      <a:pt x="18036" y="25423"/>
                      <a:pt x="18036" y="24447"/>
                    </a:cubicBezTo>
                    <a:lnTo>
                      <a:pt x="18036" y="1785"/>
                    </a:lnTo>
                    <a:cubicBezTo>
                      <a:pt x="18036" y="809"/>
                      <a:pt x="17228" y="1"/>
                      <a:pt x="1625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8" name="Google Shape;2968;p62"/>
              <p:cNvSpPr/>
              <p:nvPr/>
            </p:nvSpPr>
            <p:spPr>
              <a:xfrm>
                <a:off x="2942725" y="3194775"/>
                <a:ext cx="207000" cy="20225"/>
              </a:xfrm>
              <a:custGeom>
                <a:avLst/>
                <a:gdLst/>
                <a:ahLst/>
                <a:cxnLst/>
                <a:rect l="l" t="t" r="r" b="b"/>
                <a:pathLst>
                  <a:path w="8280" h="809" extrusionOk="0">
                    <a:moveTo>
                      <a:pt x="0" y="0"/>
                    </a:moveTo>
                    <a:lnTo>
                      <a:pt x="0" y="809"/>
                    </a:lnTo>
                    <a:lnTo>
                      <a:pt x="8279" y="809"/>
                    </a:lnTo>
                    <a:lnTo>
                      <a:pt x="8279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9" name="Google Shape;2969;p62"/>
              <p:cNvSpPr/>
              <p:nvPr/>
            </p:nvSpPr>
            <p:spPr>
              <a:xfrm>
                <a:off x="2896025" y="3247025"/>
                <a:ext cx="253700" cy="19550"/>
              </a:xfrm>
              <a:custGeom>
                <a:avLst/>
                <a:gdLst/>
                <a:ahLst/>
                <a:cxnLst/>
                <a:rect l="l" t="t" r="r" b="b"/>
                <a:pathLst>
                  <a:path w="10148" h="782" extrusionOk="0">
                    <a:moveTo>
                      <a:pt x="1" y="1"/>
                    </a:moveTo>
                    <a:lnTo>
                      <a:pt x="1" y="781"/>
                    </a:lnTo>
                    <a:lnTo>
                      <a:pt x="10147" y="781"/>
                    </a:lnTo>
                    <a:lnTo>
                      <a:pt x="10147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0" name="Google Shape;2970;p62"/>
              <p:cNvSpPr/>
              <p:nvPr/>
            </p:nvSpPr>
            <p:spPr>
              <a:xfrm>
                <a:off x="2974075" y="3299300"/>
                <a:ext cx="174950" cy="20225"/>
              </a:xfrm>
              <a:custGeom>
                <a:avLst/>
                <a:gdLst/>
                <a:ahLst/>
                <a:cxnLst/>
                <a:rect l="l" t="t" r="r" b="b"/>
                <a:pathLst>
                  <a:path w="6998" h="809" extrusionOk="0">
                    <a:moveTo>
                      <a:pt x="1" y="0"/>
                    </a:moveTo>
                    <a:lnTo>
                      <a:pt x="1" y="809"/>
                    </a:lnTo>
                    <a:lnTo>
                      <a:pt x="6997" y="809"/>
                    </a:lnTo>
                    <a:lnTo>
                      <a:pt x="6997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1" name="Google Shape;2971;p62"/>
              <p:cNvSpPr/>
              <p:nvPr/>
            </p:nvSpPr>
            <p:spPr>
              <a:xfrm>
                <a:off x="2974075" y="3351575"/>
                <a:ext cx="174950" cy="20225"/>
              </a:xfrm>
              <a:custGeom>
                <a:avLst/>
                <a:gdLst/>
                <a:ahLst/>
                <a:cxnLst/>
                <a:rect l="l" t="t" r="r" b="b"/>
                <a:pathLst>
                  <a:path w="6998" h="809" extrusionOk="0">
                    <a:moveTo>
                      <a:pt x="1" y="0"/>
                    </a:moveTo>
                    <a:lnTo>
                      <a:pt x="1" y="808"/>
                    </a:lnTo>
                    <a:lnTo>
                      <a:pt x="6997" y="808"/>
                    </a:lnTo>
                    <a:lnTo>
                      <a:pt x="6997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2" name="Google Shape;2972;p62"/>
              <p:cNvSpPr/>
              <p:nvPr/>
            </p:nvSpPr>
            <p:spPr>
              <a:xfrm>
                <a:off x="2898825" y="3351575"/>
                <a:ext cx="45300" cy="20225"/>
              </a:xfrm>
              <a:custGeom>
                <a:avLst/>
                <a:gdLst/>
                <a:ahLst/>
                <a:cxnLst/>
                <a:rect l="l" t="t" r="r" b="b"/>
                <a:pathLst>
                  <a:path w="1812" h="809" extrusionOk="0">
                    <a:moveTo>
                      <a:pt x="0" y="0"/>
                    </a:moveTo>
                    <a:lnTo>
                      <a:pt x="0" y="808"/>
                    </a:lnTo>
                    <a:lnTo>
                      <a:pt x="1812" y="808"/>
                    </a:lnTo>
                    <a:lnTo>
                      <a:pt x="181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3" name="Google Shape;2973;p62"/>
              <p:cNvSpPr/>
              <p:nvPr/>
            </p:nvSpPr>
            <p:spPr>
              <a:xfrm>
                <a:off x="2845850" y="3483275"/>
                <a:ext cx="309450" cy="219550"/>
              </a:xfrm>
              <a:custGeom>
                <a:avLst/>
                <a:gdLst/>
                <a:ahLst/>
                <a:cxnLst/>
                <a:rect l="l" t="t" r="r" b="b"/>
                <a:pathLst>
                  <a:path w="12378" h="8782" extrusionOk="0">
                    <a:moveTo>
                      <a:pt x="809" y="0"/>
                    </a:moveTo>
                    <a:cubicBezTo>
                      <a:pt x="363" y="0"/>
                      <a:pt x="0" y="335"/>
                      <a:pt x="0" y="781"/>
                    </a:cubicBezTo>
                    <a:lnTo>
                      <a:pt x="0" y="7973"/>
                    </a:lnTo>
                    <a:cubicBezTo>
                      <a:pt x="0" y="8419"/>
                      <a:pt x="363" y="8781"/>
                      <a:pt x="809" y="8781"/>
                    </a:cubicBezTo>
                    <a:lnTo>
                      <a:pt x="11597" y="8781"/>
                    </a:lnTo>
                    <a:cubicBezTo>
                      <a:pt x="12043" y="8781"/>
                      <a:pt x="12377" y="8419"/>
                      <a:pt x="12377" y="7973"/>
                    </a:cubicBezTo>
                    <a:lnTo>
                      <a:pt x="12377" y="781"/>
                    </a:lnTo>
                    <a:cubicBezTo>
                      <a:pt x="12377" y="335"/>
                      <a:pt x="12043" y="0"/>
                      <a:pt x="11597" y="0"/>
                    </a:cubicBezTo>
                    <a:close/>
                  </a:path>
                </a:pathLst>
              </a:custGeom>
              <a:solidFill>
                <a:srgbClr val="ABF2F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4" name="Google Shape;2974;p62"/>
              <p:cNvSpPr/>
              <p:nvPr/>
            </p:nvSpPr>
            <p:spPr>
              <a:xfrm>
                <a:off x="2841675" y="3478400"/>
                <a:ext cx="318500" cy="228600"/>
              </a:xfrm>
              <a:custGeom>
                <a:avLst/>
                <a:gdLst/>
                <a:ahLst/>
                <a:cxnLst/>
                <a:rect l="l" t="t" r="r" b="b"/>
                <a:pathLst>
                  <a:path w="12740" h="9144" extrusionOk="0">
                    <a:moveTo>
                      <a:pt x="11764" y="335"/>
                    </a:moveTo>
                    <a:cubicBezTo>
                      <a:pt x="12126" y="335"/>
                      <a:pt x="12405" y="641"/>
                      <a:pt x="12405" y="976"/>
                    </a:cubicBezTo>
                    <a:lnTo>
                      <a:pt x="12405" y="8168"/>
                    </a:lnTo>
                    <a:cubicBezTo>
                      <a:pt x="12405" y="8558"/>
                      <a:pt x="12098" y="8837"/>
                      <a:pt x="11764" y="8837"/>
                    </a:cubicBezTo>
                    <a:lnTo>
                      <a:pt x="976" y="8837"/>
                    </a:lnTo>
                    <a:cubicBezTo>
                      <a:pt x="613" y="8837"/>
                      <a:pt x="335" y="8502"/>
                      <a:pt x="335" y="8168"/>
                    </a:cubicBezTo>
                    <a:lnTo>
                      <a:pt x="335" y="976"/>
                    </a:lnTo>
                    <a:cubicBezTo>
                      <a:pt x="335" y="614"/>
                      <a:pt x="641" y="335"/>
                      <a:pt x="976" y="335"/>
                    </a:cubicBezTo>
                    <a:close/>
                    <a:moveTo>
                      <a:pt x="976" y="0"/>
                    </a:moveTo>
                    <a:cubicBezTo>
                      <a:pt x="418" y="0"/>
                      <a:pt x="0" y="474"/>
                      <a:pt x="0" y="976"/>
                    </a:cubicBezTo>
                    <a:lnTo>
                      <a:pt x="0" y="8168"/>
                    </a:lnTo>
                    <a:cubicBezTo>
                      <a:pt x="0" y="8725"/>
                      <a:pt x="474" y="9143"/>
                      <a:pt x="976" y="9143"/>
                    </a:cubicBezTo>
                    <a:lnTo>
                      <a:pt x="11764" y="9143"/>
                    </a:lnTo>
                    <a:cubicBezTo>
                      <a:pt x="12321" y="9143"/>
                      <a:pt x="12739" y="8697"/>
                      <a:pt x="12739" y="8168"/>
                    </a:cubicBezTo>
                    <a:lnTo>
                      <a:pt x="12739" y="976"/>
                    </a:lnTo>
                    <a:cubicBezTo>
                      <a:pt x="12739" y="418"/>
                      <a:pt x="12265" y="0"/>
                      <a:pt x="1176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5" name="Google Shape;2975;p62"/>
              <p:cNvSpPr/>
              <p:nvPr/>
            </p:nvSpPr>
            <p:spPr>
              <a:xfrm>
                <a:off x="2882775" y="3544600"/>
                <a:ext cx="239075" cy="103175"/>
              </a:xfrm>
              <a:custGeom>
                <a:avLst/>
                <a:gdLst/>
                <a:ahLst/>
                <a:cxnLst/>
                <a:rect l="l" t="t" r="r" b="b"/>
                <a:pathLst>
                  <a:path w="9563" h="4127" extrusionOk="0">
                    <a:moveTo>
                      <a:pt x="6301" y="1"/>
                    </a:moveTo>
                    <a:lnTo>
                      <a:pt x="3736" y="3318"/>
                    </a:lnTo>
                    <a:lnTo>
                      <a:pt x="2175" y="1366"/>
                    </a:lnTo>
                    <a:lnTo>
                      <a:pt x="1" y="4126"/>
                    </a:lnTo>
                    <a:lnTo>
                      <a:pt x="9562" y="4126"/>
                    </a:lnTo>
                    <a:lnTo>
                      <a:pt x="630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6" name="Google Shape;2976;p62"/>
              <p:cNvSpPr/>
              <p:nvPr/>
            </p:nvSpPr>
            <p:spPr>
              <a:xfrm>
                <a:off x="2960150" y="3532750"/>
                <a:ext cx="40425" cy="39750"/>
              </a:xfrm>
              <a:custGeom>
                <a:avLst/>
                <a:gdLst/>
                <a:ahLst/>
                <a:cxnLst/>
                <a:rect l="l" t="t" r="r" b="b"/>
                <a:pathLst>
                  <a:path w="1617" h="1590" extrusionOk="0">
                    <a:moveTo>
                      <a:pt x="808" y="1"/>
                    </a:moveTo>
                    <a:cubicBezTo>
                      <a:pt x="362" y="1"/>
                      <a:pt x="0" y="363"/>
                      <a:pt x="0" y="809"/>
                    </a:cubicBezTo>
                    <a:cubicBezTo>
                      <a:pt x="0" y="1227"/>
                      <a:pt x="362" y="1590"/>
                      <a:pt x="808" y="1590"/>
                    </a:cubicBezTo>
                    <a:cubicBezTo>
                      <a:pt x="1254" y="1590"/>
                      <a:pt x="1617" y="1227"/>
                      <a:pt x="1617" y="809"/>
                    </a:cubicBezTo>
                    <a:cubicBezTo>
                      <a:pt x="1617" y="363"/>
                      <a:pt x="1254" y="1"/>
                      <a:pt x="80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7" name="Google Shape;2977;p62"/>
              <p:cNvSpPr/>
              <p:nvPr/>
            </p:nvSpPr>
            <p:spPr>
              <a:xfrm>
                <a:off x="2576150" y="2219125"/>
                <a:ext cx="800050" cy="799350"/>
              </a:xfrm>
              <a:custGeom>
                <a:avLst/>
                <a:gdLst/>
                <a:ahLst/>
                <a:cxnLst/>
                <a:rect l="l" t="t" r="r" b="b"/>
                <a:pathLst>
                  <a:path w="32002" h="31974" extrusionOk="0">
                    <a:moveTo>
                      <a:pt x="16001" y="1"/>
                    </a:moveTo>
                    <a:lnTo>
                      <a:pt x="16001" y="2565"/>
                    </a:lnTo>
                    <a:cubicBezTo>
                      <a:pt x="23416" y="2565"/>
                      <a:pt x="29437" y="8614"/>
                      <a:pt x="29437" y="16029"/>
                    </a:cubicBezTo>
                    <a:cubicBezTo>
                      <a:pt x="29437" y="23444"/>
                      <a:pt x="23416" y="29465"/>
                      <a:pt x="16001" y="29465"/>
                    </a:cubicBezTo>
                    <a:cubicBezTo>
                      <a:pt x="8586" y="29465"/>
                      <a:pt x="2537" y="23444"/>
                      <a:pt x="2537" y="16029"/>
                    </a:cubicBezTo>
                    <a:cubicBezTo>
                      <a:pt x="2537" y="13855"/>
                      <a:pt x="3067" y="11848"/>
                      <a:pt x="3987" y="10036"/>
                    </a:cubicBezTo>
                    <a:lnTo>
                      <a:pt x="1673" y="8893"/>
                    </a:lnTo>
                    <a:cubicBezTo>
                      <a:pt x="586" y="11011"/>
                      <a:pt x="1" y="13437"/>
                      <a:pt x="1" y="16001"/>
                    </a:cubicBezTo>
                    <a:cubicBezTo>
                      <a:pt x="1" y="24810"/>
                      <a:pt x="7193" y="31974"/>
                      <a:pt x="16001" y="31974"/>
                    </a:cubicBezTo>
                    <a:cubicBezTo>
                      <a:pt x="24810" y="31974"/>
                      <a:pt x="32002" y="24810"/>
                      <a:pt x="32002" y="16001"/>
                    </a:cubicBezTo>
                    <a:cubicBezTo>
                      <a:pt x="32002" y="7165"/>
                      <a:pt x="24810" y="1"/>
                      <a:pt x="1600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8" name="Google Shape;2978;p62"/>
              <p:cNvSpPr/>
              <p:nvPr/>
            </p:nvSpPr>
            <p:spPr>
              <a:xfrm>
                <a:off x="2617975" y="2219825"/>
                <a:ext cx="358225" cy="250200"/>
              </a:xfrm>
              <a:custGeom>
                <a:avLst/>
                <a:gdLst/>
                <a:ahLst/>
                <a:cxnLst/>
                <a:rect l="l" t="t" r="r" b="b"/>
                <a:pathLst>
                  <a:path w="14329" h="10008" extrusionOk="0">
                    <a:moveTo>
                      <a:pt x="14328" y="1"/>
                    </a:moveTo>
                    <a:cubicBezTo>
                      <a:pt x="8056" y="1"/>
                      <a:pt x="2621" y="3624"/>
                      <a:pt x="0" y="8893"/>
                    </a:cubicBezTo>
                    <a:lnTo>
                      <a:pt x="2314" y="10008"/>
                    </a:lnTo>
                    <a:cubicBezTo>
                      <a:pt x="4488" y="5576"/>
                      <a:pt x="9060" y="2537"/>
                      <a:pt x="14328" y="2537"/>
                    </a:cubicBezTo>
                    <a:lnTo>
                      <a:pt x="1432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9" name="Google Shape;2979;p62"/>
              <p:cNvSpPr/>
              <p:nvPr/>
            </p:nvSpPr>
            <p:spPr>
              <a:xfrm>
                <a:off x="2677200" y="2320875"/>
                <a:ext cx="299000" cy="564500"/>
              </a:xfrm>
              <a:custGeom>
                <a:avLst/>
                <a:gdLst/>
                <a:ahLst/>
                <a:cxnLst/>
                <a:rect l="l" t="t" r="r" b="b"/>
                <a:pathLst>
                  <a:path w="11960" h="22580" extrusionOk="0">
                    <a:moveTo>
                      <a:pt x="11959" y="1"/>
                    </a:moveTo>
                    <a:cubicBezTo>
                      <a:pt x="5353" y="1"/>
                      <a:pt x="1" y="5380"/>
                      <a:pt x="1" y="11959"/>
                    </a:cubicBezTo>
                    <a:cubicBezTo>
                      <a:pt x="1" y="16558"/>
                      <a:pt x="2649" y="20545"/>
                      <a:pt x="6523" y="22580"/>
                    </a:cubicBezTo>
                    <a:lnTo>
                      <a:pt x="7666" y="20294"/>
                    </a:lnTo>
                    <a:cubicBezTo>
                      <a:pt x="4628" y="18705"/>
                      <a:pt x="2593" y="15583"/>
                      <a:pt x="2593" y="11959"/>
                    </a:cubicBezTo>
                    <a:cubicBezTo>
                      <a:pt x="2593" y="6802"/>
                      <a:pt x="6802" y="2593"/>
                      <a:pt x="11959" y="2593"/>
                    </a:cubicBezTo>
                    <a:lnTo>
                      <a:pt x="1195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0" name="Google Shape;2980;p62"/>
              <p:cNvSpPr/>
              <p:nvPr/>
            </p:nvSpPr>
            <p:spPr>
              <a:xfrm>
                <a:off x="2839575" y="2320875"/>
                <a:ext cx="435575" cy="597950"/>
              </a:xfrm>
              <a:custGeom>
                <a:avLst/>
                <a:gdLst/>
                <a:ahLst/>
                <a:cxnLst/>
                <a:rect l="l" t="t" r="r" b="b"/>
                <a:pathLst>
                  <a:path w="17423" h="23918" extrusionOk="0">
                    <a:moveTo>
                      <a:pt x="5464" y="1"/>
                    </a:moveTo>
                    <a:lnTo>
                      <a:pt x="5464" y="2593"/>
                    </a:lnTo>
                    <a:cubicBezTo>
                      <a:pt x="10621" y="2593"/>
                      <a:pt x="14830" y="6802"/>
                      <a:pt x="14830" y="11959"/>
                    </a:cubicBezTo>
                    <a:cubicBezTo>
                      <a:pt x="14830" y="17116"/>
                      <a:pt x="10621" y="21325"/>
                      <a:pt x="5464" y="21325"/>
                    </a:cubicBezTo>
                    <a:cubicBezTo>
                      <a:pt x="3931" y="21325"/>
                      <a:pt x="2426" y="20935"/>
                      <a:pt x="1143" y="20294"/>
                    </a:cubicBezTo>
                    <a:lnTo>
                      <a:pt x="1" y="22580"/>
                    </a:lnTo>
                    <a:cubicBezTo>
                      <a:pt x="1617" y="23416"/>
                      <a:pt x="3485" y="23918"/>
                      <a:pt x="5464" y="23918"/>
                    </a:cubicBezTo>
                    <a:cubicBezTo>
                      <a:pt x="12043" y="23918"/>
                      <a:pt x="17423" y="18538"/>
                      <a:pt x="17423" y="11959"/>
                    </a:cubicBezTo>
                    <a:cubicBezTo>
                      <a:pt x="17423" y="5380"/>
                      <a:pt x="12043" y="1"/>
                      <a:pt x="546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1" name="Google Shape;2981;p62"/>
              <p:cNvSpPr/>
              <p:nvPr/>
            </p:nvSpPr>
            <p:spPr>
              <a:xfrm>
                <a:off x="2776150" y="2420525"/>
                <a:ext cx="364500" cy="399350"/>
              </a:xfrm>
              <a:custGeom>
                <a:avLst/>
                <a:gdLst/>
                <a:ahLst/>
                <a:cxnLst/>
                <a:rect l="l" t="t" r="r" b="b"/>
                <a:pathLst>
                  <a:path w="14580" h="15974" extrusionOk="0">
                    <a:moveTo>
                      <a:pt x="8001" y="1"/>
                    </a:moveTo>
                    <a:cubicBezTo>
                      <a:pt x="3597" y="1"/>
                      <a:pt x="1" y="3541"/>
                      <a:pt x="29" y="8001"/>
                    </a:cubicBezTo>
                    <a:cubicBezTo>
                      <a:pt x="29" y="12377"/>
                      <a:pt x="3597" y="15973"/>
                      <a:pt x="8001" y="15973"/>
                    </a:cubicBezTo>
                    <a:cubicBezTo>
                      <a:pt x="10705" y="15973"/>
                      <a:pt x="13158" y="14579"/>
                      <a:pt x="14580" y="12489"/>
                    </a:cubicBezTo>
                    <a:lnTo>
                      <a:pt x="12489" y="11039"/>
                    </a:lnTo>
                    <a:cubicBezTo>
                      <a:pt x="11513" y="12489"/>
                      <a:pt x="9869" y="13437"/>
                      <a:pt x="8001" y="13437"/>
                    </a:cubicBezTo>
                    <a:cubicBezTo>
                      <a:pt x="4991" y="13437"/>
                      <a:pt x="2565" y="10984"/>
                      <a:pt x="2565" y="8001"/>
                    </a:cubicBezTo>
                    <a:cubicBezTo>
                      <a:pt x="2565" y="5018"/>
                      <a:pt x="4991" y="2565"/>
                      <a:pt x="8001" y="2565"/>
                    </a:cubicBezTo>
                    <a:lnTo>
                      <a:pt x="800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2" name="Google Shape;2982;p62"/>
              <p:cNvSpPr/>
              <p:nvPr/>
            </p:nvSpPr>
            <p:spPr>
              <a:xfrm>
                <a:off x="2976175" y="2419125"/>
                <a:ext cx="199325" cy="312250"/>
              </a:xfrm>
              <a:custGeom>
                <a:avLst/>
                <a:gdLst/>
                <a:ahLst/>
                <a:cxnLst/>
                <a:rect l="l" t="t" r="r" b="b"/>
                <a:pathLst>
                  <a:path w="7973" h="12490" extrusionOk="0">
                    <a:moveTo>
                      <a:pt x="0" y="1"/>
                    </a:moveTo>
                    <a:lnTo>
                      <a:pt x="0" y="2593"/>
                    </a:lnTo>
                    <a:cubicBezTo>
                      <a:pt x="2983" y="2593"/>
                      <a:pt x="5436" y="5019"/>
                      <a:pt x="5436" y="8029"/>
                    </a:cubicBezTo>
                    <a:cubicBezTo>
                      <a:pt x="5436" y="9144"/>
                      <a:pt x="5073" y="10175"/>
                      <a:pt x="4488" y="11012"/>
                    </a:cubicBezTo>
                    <a:lnTo>
                      <a:pt x="6579" y="12489"/>
                    </a:lnTo>
                    <a:cubicBezTo>
                      <a:pt x="7443" y="11207"/>
                      <a:pt x="7973" y="9674"/>
                      <a:pt x="7973" y="8001"/>
                    </a:cubicBezTo>
                    <a:cubicBezTo>
                      <a:pt x="7973" y="3597"/>
                      <a:pt x="4377" y="1"/>
                      <a:pt x="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3" name="Google Shape;2983;p62"/>
              <p:cNvSpPr/>
              <p:nvPr/>
            </p:nvSpPr>
            <p:spPr>
              <a:xfrm>
                <a:off x="3259800" y="2987100"/>
                <a:ext cx="50200" cy="413975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16559" extrusionOk="0">
                    <a:moveTo>
                      <a:pt x="0" y="0"/>
                    </a:moveTo>
                    <a:lnTo>
                      <a:pt x="0" y="335"/>
                    </a:lnTo>
                    <a:lnTo>
                      <a:pt x="1673" y="335"/>
                    </a:lnTo>
                    <a:lnTo>
                      <a:pt x="1673" y="16252"/>
                    </a:lnTo>
                    <a:lnTo>
                      <a:pt x="0" y="16252"/>
                    </a:lnTo>
                    <a:lnTo>
                      <a:pt x="0" y="16558"/>
                    </a:lnTo>
                    <a:lnTo>
                      <a:pt x="2007" y="16558"/>
                    </a:lnTo>
                    <a:lnTo>
                      <a:pt x="200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4" name="Google Shape;2984;p62"/>
              <p:cNvSpPr/>
              <p:nvPr/>
            </p:nvSpPr>
            <p:spPr>
              <a:xfrm>
                <a:off x="1275075" y="2111800"/>
                <a:ext cx="1455125" cy="185400"/>
              </a:xfrm>
              <a:custGeom>
                <a:avLst/>
                <a:gdLst/>
                <a:ahLst/>
                <a:cxnLst/>
                <a:rect l="l" t="t" r="r" b="b"/>
                <a:pathLst>
                  <a:path w="58205" h="7416" extrusionOk="0">
                    <a:moveTo>
                      <a:pt x="0" y="1"/>
                    </a:moveTo>
                    <a:lnTo>
                      <a:pt x="0" y="7416"/>
                    </a:lnTo>
                    <a:lnTo>
                      <a:pt x="335" y="7416"/>
                    </a:lnTo>
                    <a:lnTo>
                      <a:pt x="335" y="308"/>
                    </a:lnTo>
                    <a:lnTo>
                      <a:pt x="57898" y="308"/>
                    </a:lnTo>
                    <a:lnTo>
                      <a:pt x="57898" y="4600"/>
                    </a:lnTo>
                    <a:lnTo>
                      <a:pt x="58204" y="4600"/>
                    </a:lnTo>
                    <a:lnTo>
                      <a:pt x="5820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5" name="Google Shape;2985;p62"/>
              <p:cNvSpPr/>
              <p:nvPr/>
            </p:nvSpPr>
            <p:spPr>
              <a:xfrm>
                <a:off x="2850725" y="1637656"/>
                <a:ext cx="89925" cy="89225"/>
              </a:xfrm>
              <a:custGeom>
                <a:avLst/>
                <a:gdLst/>
                <a:ahLst/>
                <a:cxnLst/>
                <a:rect l="l" t="t" r="r" b="b"/>
                <a:pathLst>
                  <a:path w="3597" h="3569" extrusionOk="0">
                    <a:moveTo>
                      <a:pt x="1" y="1"/>
                    </a:moveTo>
                    <a:lnTo>
                      <a:pt x="1" y="3569"/>
                    </a:lnTo>
                    <a:lnTo>
                      <a:pt x="3597" y="3569"/>
                    </a:lnTo>
                    <a:lnTo>
                      <a:pt x="3597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6" name="Google Shape;2986;p62"/>
              <p:cNvSpPr/>
              <p:nvPr/>
            </p:nvSpPr>
            <p:spPr>
              <a:xfrm>
                <a:off x="2825650" y="1688531"/>
                <a:ext cx="6342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537" h="2538" extrusionOk="0">
                    <a:moveTo>
                      <a:pt x="0" y="1"/>
                    </a:moveTo>
                    <a:lnTo>
                      <a:pt x="0" y="2537"/>
                    </a:lnTo>
                    <a:lnTo>
                      <a:pt x="2537" y="2537"/>
                    </a:lnTo>
                    <a:lnTo>
                      <a:pt x="2537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7" name="Google Shape;2987;p62"/>
              <p:cNvSpPr/>
              <p:nvPr/>
            </p:nvSpPr>
            <p:spPr>
              <a:xfrm>
                <a:off x="2693925" y="1689231"/>
                <a:ext cx="38350" cy="38350"/>
              </a:xfrm>
              <a:custGeom>
                <a:avLst/>
                <a:gdLst/>
                <a:ahLst/>
                <a:cxnLst/>
                <a:rect l="l" t="t" r="r" b="b"/>
                <a:pathLst>
                  <a:path w="1534" h="1534" extrusionOk="0">
                    <a:moveTo>
                      <a:pt x="1" y="0"/>
                    </a:moveTo>
                    <a:lnTo>
                      <a:pt x="1" y="1534"/>
                    </a:lnTo>
                    <a:lnTo>
                      <a:pt x="1534" y="1534"/>
                    </a:lnTo>
                    <a:lnTo>
                      <a:pt x="1534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8" name="Google Shape;2988;p62"/>
              <p:cNvSpPr/>
              <p:nvPr/>
            </p:nvSpPr>
            <p:spPr>
              <a:xfrm>
                <a:off x="2784525" y="1985528"/>
                <a:ext cx="52975" cy="53000"/>
              </a:xfrm>
              <a:custGeom>
                <a:avLst/>
                <a:gdLst/>
                <a:ahLst/>
                <a:cxnLst/>
                <a:rect l="l" t="t" r="r" b="b"/>
                <a:pathLst>
                  <a:path w="2119" h="2120" extrusionOk="0">
                    <a:moveTo>
                      <a:pt x="0" y="1"/>
                    </a:moveTo>
                    <a:lnTo>
                      <a:pt x="0" y="2120"/>
                    </a:lnTo>
                    <a:lnTo>
                      <a:pt x="2119" y="2120"/>
                    </a:lnTo>
                    <a:lnTo>
                      <a:pt x="2119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9" name="Google Shape;2989;p62"/>
              <p:cNvSpPr/>
              <p:nvPr/>
            </p:nvSpPr>
            <p:spPr>
              <a:xfrm>
                <a:off x="2117138" y="1888024"/>
                <a:ext cx="52300" cy="52300"/>
              </a:xfrm>
              <a:custGeom>
                <a:avLst/>
                <a:gdLst/>
                <a:ahLst/>
                <a:cxnLst/>
                <a:rect l="l" t="t" r="r" b="b"/>
                <a:pathLst>
                  <a:path w="2092" h="2092" extrusionOk="0">
                    <a:moveTo>
                      <a:pt x="1" y="1"/>
                    </a:moveTo>
                    <a:lnTo>
                      <a:pt x="1" y="2091"/>
                    </a:lnTo>
                    <a:lnTo>
                      <a:pt x="2092" y="2091"/>
                    </a:lnTo>
                    <a:lnTo>
                      <a:pt x="2092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0" name="Google Shape;2990;p62"/>
              <p:cNvSpPr/>
              <p:nvPr/>
            </p:nvSpPr>
            <p:spPr>
              <a:xfrm>
                <a:off x="2141538" y="1913824"/>
                <a:ext cx="58575" cy="58550"/>
              </a:xfrm>
              <a:custGeom>
                <a:avLst/>
                <a:gdLst/>
                <a:ahLst/>
                <a:cxnLst/>
                <a:rect l="l" t="t" r="r" b="b"/>
                <a:pathLst>
                  <a:path w="2343" h="2342" extrusionOk="0">
                    <a:moveTo>
                      <a:pt x="1" y="0"/>
                    </a:moveTo>
                    <a:lnTo>
                      <a:pt x="1" y="2342"/>
                    </a:lnTo>
                    <a:lnTo>
                      <a:pt x="2342" y="2342"/>
                    </a:lnTo>
                    <a:lnTo>
                      <a:pt x="2342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1" name="Google Shape;2991;p62"/>
              <p:cNvSpPr/>
              <p:nvPr/>
            </p:nvSpPr>
            <p:spPr>
              <a:xfrm>
                <a:off x="2239113" y="1920074"/>
                <a:ext cx="28575" cy="28600"/>
              </a:xfrm>
              <a:custGeom>
                <a:avLst/>
                <a:gdLst/>
                <a:ahLst/>
                <a:cxnLst/>
                <a:rect l="l" t="t" r="r" b="b"/>
                <a:pathLst>
                  <a:path w="1143" h="1144" extrusionOk="0">
                    <a:moveTo>
                      <a:pt x="0" y="1"/>
                    </a:moveTo>
                    <a:lnTo>
                      <a:pt x="0" y="1144"/>
                    </a:lnTo>
                    <a:lnTo>
                      <a:pt x="1143" y="1144"/>
                    </a:lnTo>
                    <a:lnTo>
                      <a:pt x="1143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2" name="Google Shape;2992;p62"/>
              <p:cNvSpPr/>
              <p:nvPr/>
            </p:nvSpPr>
            <p:spPr>
              <a:xfrm>
                <a:off x="2383825" y="2689525"/>
                <a:ext cx="48100" cy="48100"/>
              </a:xfrm>
              <a:custGeom>
                <a:avLst/>
                <a:gdLst/>
                <a:ahLst/>
                <a:cxnLst/>
                <a:rect l="l" t="t" r="r" b="b"/>
                <a:pathLst>
                  <a:path w="1924" h="1924" extrusionOk="0">
                    <a:moveTo>
                      <a:pt x="0" y="1"/>
                    </a:moveTo>
                    <a:lnTo>
                      <a:pt x="0" y="1924"/>
                    </a:lnTo>
                    <a:lnTo>
                      <a:pt x="1924" y="1924"/>
                    </a:lnTo>
                    <a:lnTo>
                      <a:pt x="1924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3" name="Google Shape;2993;p62"/>
              <p:cNvSpPr/>
              <p:nvPr/>
            </p:nvSpPr>
            <p:spPr>
              <a:xfrm>
                <a:off x="2416575" y="2612175"/>
                <a:ext cx="24400" cy="24425"/>
              </a:xfrm>
              <a:custGeom>
                <a:avLst/>
                <a:gdLst/>
                <a:ahLst/>
                <a:cxnLst/>
                <a:rect l="l" t="t" r="r" b="b"/>
                <a:pathLst>
                  <a:path w="976" h="977" extrusionOk="0">
                    <a:moveTo>
                      <a:pt x="0" y="0"/>
                    </a:moveTo>
                    <a:lnTo>
                      <a:pt x="0" y="976"/>
                    </a:lnTo>
                    <a:lnTo>
                      <a:pt x="976" y="976"/>
                    </a:lnTo>
                    <a:lnTo>
                      <a:pt x="976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4" name="Google Shape;2994;p62"/>
              <p:cNvSpPr/>
              <p:nvPr/>
            </p:nvSpPr>
            <p:spPr>
              <a:xfrm>
                <a:off x="2509250" y="2658875"/>
                <a:ext cx="20925" cy="20925"/>
              </a:xfrm>
              <a:custGeom>
                <a:avLst/>
                <a:gdLst/>
                <a:ahLst/>
                <a:cxnLst/>
                <a:rect l="l" t="t" r="r" b="b"/>
                <a:pathLst>
                  <a:path w="837" h="837" extrusionOk="0">
                    <a:moveTo>
                      <a:pt x="1" y="0"/>
                    </a:moveTo>
                    <a:lnTo>
                      <a:pt x="1" y="836"/>
                    </a:lnTo>
                    <a:lnTo>
                      <a:pt x="837" y="836"/>
                    </a:lnTo>
                    <a:lnTo>
                      <a:pt x="837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5" name="Google Shape;2995;p62"/>
              <p:cNvSpPr/>
              <p:nvPr/>
            </p:nvSpPr>
            <p:spPr>
              <a:xfrm>
                <a:off x="1746875" y="2550850"/>
                <a:ext cx="36950" cy="36250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1450" extrusionOk="0">
                    <a:moveTo>
                      <a:pt x="0" y="0"/>
                    </a:moveTo>
                    <a:lnTo>
                      <a:pt x="0" y="1450"/>
                    </a:lnTo>
                    <a:lnTo>
                      <a:pt x="1477" y="1450"/>
                    </a:lnTo>
                    <a:lnTo>
                      <a:pt x="147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6" name="Google Shape;2996;p62"/>
              <p:cNvSpPr/>
              <p:nvPr/>
            </p:nvSpPr>
            <p:spPr>
              <a:xfrm>
                <a:off x="1093200" y="1879096"/>
                <a:ext cx="81550" cy="81575"/>
              </a:xfrm>
              <a:custGeom>
                <a:avLst/>
                <a:gdLst/>
                <a:ahLst/>
                <a:cxnLst/>
                <a:rect l="l" t="t" r="r" b="b"/>
                <a:pathLst>
                  <a:path w="3262" h="3263" extrusionOk="0">
                    <a:moveTo>
                      <a:pt x="0" y="1"/>
                    </a:moveTo>
                    <a:lnTo>
                      <a:pt x="0" y="3262"/>
                    </a:lnTo>
                    <a:lnTo>
                      <a:pt x="3261" y="3262"/>
                    </a:lnTo>
                    <a:lnTo>
                      <a:pt x="3261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7" name="Google Shape;2997;p62"/>
              <p:cNvSpPr/>
              <p:nvPr/>
            </p:nvSpPr>
            <p:spPr>
              <a:xfrm>
                <a:off x="1067400" y="1930671"/>
                <a:ext cx="55075" cy="54375"/>
              </a:xfrm>
              <a:custGeom>
                <a:avLst/>
                <a:gdLst/>
                <a:ahLst/>
                <a:cxnLst/>
                <a:rect l="l" t="t" r="r" b="b"/>
                <a:pathLst>
                  <a:path w="2203" h="2175" extrusionOk="0">
                    <a:moveTo>
                      <a:pt x="1" y="1"/>
                    </a:moveTo>
                    <a:lnTo>
                      <a:pt x="1" y="2175"/>
                    </a:lnTo>
                    <a:lnTo>
                      <a:pt x="2203" y="2175"/>
                    </a:lnTo>
                    <a:lnTo>
                      <a:pt x="2203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8" name="Google Shape;2998;p62"/>
              <p:cNvSpPr/>
              <p:nvPr/>
            </p:nvSpPr>
            <p:spPr>
              <a:xfrm>
                <a:off x="1003975" y="1847046"/>
                <a:ext cx="50900" cy="50200"/>
              </a:xfrm>
              <a:custGeom>
                <a:avLst/>
                <a:gdLst/>
                <a:ahLst/>
                <a:cxnLst/>
                <a:rect l="l" t="t" r="r" b="b"/>
                <a:pathLst>
                  <a:path w="2036" h="2008" extrusionOk="0">
                    <a:moveTo>
                      <a:pt x="1" y="1"/>
                    </a:moveTo>
                    <a:lnTo>
                      <a:pt x="1" y="2008"/>
                    </a:lnTo>
                    <a:lnTo>
                      <a:pt x="2036" y="2008"/>
                    </a:lnTo>
                    <a:lnTo>
                      <a:pt x="2036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9" name="Google Shape;2999;p62"/>
              <p:cNvSpPr/>
              <p:nvPr/>
            </p:nvSpPr>
            <p:spPr>
              <a:xfrm>
                <a:off x="1167050" y="1803146"/>
                <a:ext cx="25825" cy="25800"/>
              </a:xfrm>
              <a:custGeom>
                <a:avLst/>
                <a:gdLst/>
                <a:ahLst/>
                <a:cxnLst/>
                <a:rect l="l" t="t" r="r" b="b"/>
                <a:pathLst>
                  <a:path w="1033" h="1032" extrusionOk="0">
                    <a:moveTo>
                      <a:pt x="1" y="0"/>
                    </a:moveTo>
                    <a:lnTo>
                      <a:pt x="1" y="1032"/>
                    </a:lnTo>
                    <a:lnTo>
                      <a:pt x="1032" y="1032"/>
                    </a:lnTo>
                    <a:lnTo>
                      <a:pt x="1032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0" name="Google Shape;3000;p62"/>
              <p:cNvSpPr/>
              <p:nvPr/>
            </p:nvSpPr>
            <p:spPr>
              <a:xfrm>
                <a:off x="1826300" y="1438909"/>
                <a:ext cx="69725" cy="69725"/>
              </a:xfrm>
              <a:custGeom>
                <a:avLst/>
                <a:gdLst/>
                <a:ahLst/>
                <a:cxnLst/>
                <a:rect l="l" t="t" r="r" b="b"/>
                <a:pathLst>
                  <a:path w="2789" h="2789" extrusionOk="0">
                    <a:moveTo>
                      <a:pt x="1" y="1"/>
                    </a:moveTo>
                    <a:lnTo>
                      <a:pt x="1" y="2788"/>
                    </a:lnTo>
                    <a:lnTo>
                      <a:pt x="2788" y="2788"/>
                    </a:lnTo>
                    <a:lnTo>
                      <a:pt x="2788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1" name="Google Shape;3001;p62"/>
              <p:cNvSpPr/>
              <p:nvPr/>
            </p:nvSpPr>
            <p:spPr>
              <a:xfrm>
                <a:off x="1870900" y="1480034"/>
                <a:ext cx="79475" cy="79475"/>
              </a:xfrm>
              <a:custGeom>
                <a:avLst/>
                <a:gdLst/>
                <a:ahLst/>
                <a:cxnLst/>
                <a:rect l="l" t="t" r="r" b="b"/>
                <a:pathLst>
                  <a:path w="3179" h="3179" extrusionOk="0">
                    <a:moveTo>
                      <a:pt x="1" y="0"/>
                    </a:moveTo>
                    <a:lnTo>
                      <a:pt x="1" y="3178"/>
                    </a:lnTo>
                    <a:lnTo>
                      <a:pt x="3179" y="3178"/>
                    </a:lnTo>
                    <a:lnTo>
                      <a:pt x="3179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2" name="Google Shape;3002;p62"/>
              <p:cNvSpPr/>
              <p:nvPr/>
            </p:nvSpPr>
            <p:spPr>
              <a:xfrm>
                <a:off x="1987975" y="1457034"/>
                <a:ext cx="41850" cy="41825"/>
              </a:xfrm>
              <a:custGeom>
                <a:avLst/>
                <a:gdLst/>
                <a:ahLst/>
                <a:cxnLst/>
                <a:rect l="l" t="t" r="r" b="b"/>
                <a:pathLst>
                  <a:path w="1674" h="1673" extrusionOk="0">
                    <a:moveTo>
                      <a:pt x="1" y="0"/>
                    </a:moveTo>
                    <a:lnTo>
                      <a:pt x="1" y="1673"/>
                    </a:lnTo>
                    <a:lnTo>
                      <a:pt x="1673" y="1673"/>
                    </a:lnTo>
                    <a:lnTo>
                      <a:pt x="1673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3" name="Google Shape;3003;p62"/>
              <p:cNvSpPr/>
              <p:nvPr/>
            </p:nvSpPr>
            <p:spPr>
              <a:xfrm>
                <a:off x="2124113" y="1655974"/>
                <a:ext cx="41850" cy="41825"/>
              </a:xfrm>
              <a:custGeom>
                <a:avLst/>
                <a:gdLst/>
                <a:ahLst/>
                <a:cxnLst/>
                <a:rect l="l" t="t" r="r" b="b"/>
                <a:pathLst>
                  <a:path w="1674" h="1673" extrusionOk="0">
                    <a:moveTo>
                      <a:pt x="1" y="0"/>
                    </a:moveTo>
                    <a:lnTo>
                      <a:pt x="1" y="1673"/>
                    </a:lnTo>
                    <a:lnTo>
                      <a:pt x="1673" y="1673"/>
                    </a:lnTo>
                    <a:lnTo>
                      <a:pt x="1673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4" name="Google Shape;3004;p62"/>
              <p:cNvSpPr/>
              <p:nvPr/>
            </p:nvSpPr>
            <p:spPr>
              <a:xfrm>
                <a:off x="1122450" y="3226825"/>
                <a:ext cx="60650" cy="61350"/>
              </a:xfrm>
              <a:custGeom>
                <a:avLst/>
                <a:gdLst/>
                <a:ahLst/>
                <a:cxnLst/>
                <a:rect l="l" t="t" r="r" b="b"/>
                <a:pathLst>
                  <a:path w="2426" h="2454" extrusionOk="0">
                    <a:moveTo>
                      <a:pt x="1" y="0"/>
                    </a:moveTo>
                    <a:lnTo>
                      <a:pt x="1" y="2453"/>
                    </a:lnTo>
                    <a:lnTo>
                      <a:pt x="2426" y="2453"/>
                    </a:lnTo>
                    <a:lnTo>
                      <a:pt x="2426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5" name="Google Shape;3005;p62"/>
              <p:cNvSpPr/>
              <p:nvPr/>
            </p:nvSpPr>
            <p:spPr>
              <a:xfrm>
                <a:off x="1075775" y="3263750"/>
                <a:ext cx="70400" cy="70425"/>
              </a:xfrm>
              <a:custGeom>
                <a:avLst/>
                <a:gdLst/>
                <a:ahLst/>
                <a:cxnLst/>
                <a:rect l="l" t="t" r="r" b="b"/>
                <a:pathLst>
                  <a:path w="2816" h="2817" extrusionOk="0">
                    <a:moveTo>
                      <a:pt x="0" y="1"/>
                    </a:moveTo>
                    <a:lnTo>
                      <a:pt x="0" y="2816"/>
                    </a:lnTo>
                    <a:lnTo>
                      <a:pt x="2816" y="2816"/>
                    </a:lnTo>
                    <a:lnTo>
                      <a:pt x="2816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6" name="Google Shape;3006;p62"/>
              <p:cNvSpPr/>
              <p:nvPr/>
            </p:nvSpPr>
            <p:spPr>
              <a:xfrm>
                <a:off x="1010250" y="3206625"/>
                <a:ext cx="73200" cy="73175"/>
              </a:xfrm>
              <a:custGeom>
                <a:avLst/>
                <a:gdLst/>
                <a:ahLst/>
                <a:cxnLst/>
                <a:rect l="l" t="t" r="r" b="b"/>
                <a:pathLst>
                  <a:path w="2928" h="2927" extrusionOk="0">
                    <a:moveTo>
                      <a:pt x="1" y="0"/>
                    </a:moveTo>
                    <a:lnTo>
                      <a:pt x="1" y="2927"/>
                    </a:lnTo>
                    <a:lnTo>
                      <a:pt x="2928" y="2927"/>
                    </a:lnTo>
                    <a:lnTo>
                      <a:pt x="2928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7" name="Google Shape;3007;p62"/>
              <p:cNvSpPr/>
              <p:nvPr/>
            </p:nvSpPr>
            <p:spPr>
              <a:xfrm>
                <a:off x="951025" y="3235875"/>
                <a:ext cx="26500" cy="27200"/>
              </a:xfrm>
              <a:custGeom>
                <a:avLst/>
                <a:gdLst/>
                <a:ahLst/>
                <a:cxnLst/>
                <a:rect l="l" t="t" r="r" b="b"/>
                <a:pathLst>
                  <a:path w="1060" h="1088" extrusionOk="0">
                    <a:moveTo>
                      <a:pt x="0" y="1"/>
                    </a:moveTo>
                    <a:lnTo>
                      <a:pt x="0" y="1088"/>
                    </a:lnTo>
                    <a:lnTo>
                      <a:pt x="1060" y="1088"/>
                    </a:lnTo>
                    <a:lnTo>
                      <a:pt x="1060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8" name="Google Shape;3008;p62"/>
              <p:cNvSpPr/>
              <p:nvPr/>
            </p:nvSpPr>
            <p:spPr>
              <a:xfrm>
                <a:off x="982375" y="3364100"/>
                <a:ext cx="41150" cy="41150"/>
              </a:xfrm>
              <a:custGeom>
                <a:avLst/>
                <a:gdLst/>
                <a:ahLst/>
                <a:cxnLst/>
                <a:rect l="l" t="t" r="r" b="b"/>
                <a:pathLst>
                  <a:path w="1646" h="1646" extrusionOk="0">
                    <a:moveTo>
                      <a:pt x="1" y="1"/>
                    </a:moveTo>
                    <a:lnTo>
                      <a:pt x="1" y="1645"/>
                    </a:lnTo>
                    <a:lnTo>
                      <a:pt x="1645" y="1645"/>
                    </a:lnTo>
                    <a:lnTo>
                      <a:pt x="1645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9" name="Google Shape;3009;p62"/>
              <p:cNvSpPr/>
              <p:nvPr/>
            </p:nvSpPr>
            <p:spPr>
              <a:xfrm>
                <a:off x="1417250" y="1816396"/>
                <a:ext cx="42525" cy="42525"/>
              </a:xfrm>
              <a:custGeom>
                <a:avLst/>
                <a:gdLst/>
                <a:ahLst/>
                <a:cxnLst/>
                <a:rect l="l" t="t" r="r" b="b"/>
                <a:pathLst>
                  <a:path w="1701" h="1701" extrusionOk="0">
                    <a:moveTo>
                      <a:pt x="0" y="0"/>
                    </a:moveTo>
                    <a:lnTo>
                      <a:pt x="0" y="1700"/>
                    </a:lnTo>
                    <a:lnTo>
                      <a:pt x="1700" y="1700"/>
                    </a:lnTo>
                    <a:lnTo>
                      <a:pt x="1700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0" name="Google Shape;3010;p62"/>
              <p:cNvSpPr/>
              <p:nvPr/>
            </p:nvSpPr>
            <p:spPr>
              <a:xfrm>
                <a:off x="3040275" y="1906103"/>
                <a:ext cx="76675" cy="76675"/>
              </a:xfrm>
              <a:custGeom>
                <a:avLst/>
                <a:gdLst/>
                <a:ahLst/>
                <a:cxnLst/>
                <a:rect l="l" t="t" r="r" b="b"/>
                <a:pathLst>
                  <a:path w="3067" h="3067" extrusionOk="0">
                    <a:moveTo>
                      <a:pt x="1" y="0"/>
                    </a:moveTo>
                    <a:lnTo>
                      <a:pt x="1" y="3066"/>
                    </a:lnTo>
                    <a:lnTo>
                      <a:pt x="3067" y="3066"/>
                    </a:lnTo>
                    <a:lnTo>
                      <a:pt x="3067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1" name="Google Shape;3011;p62"/>
              <p:cNvSpPr/>
              <p:nvPr/>
            </p:nvSpPr>
            <p:spPr>
              <a:xfrm>
                <a:off x="3019375" y="1952078"/>
                <a:ext cx="52300" cy="52300"/>
              </a:xfrm>
              <a:custGeom>
                <a:avLst/>
                <a:gdLst/>
                <a:ahLst/>
                <a:cxnLst/>
                <a:rect l="l" t="t" r="r" b="b"/>
                <a:pathLst>
                  <a:path w="2092" h="2092" extrusionOk="0">
                    <a:moveTo>
                      <a:pt x="0" y="1"/>
                    </a:moveTo>
                    <a:lnTo>
                      <a:pt x="0" y="2092"/>
                    </a:lnTo>
                    <a:lnTo>
                      <a:pt x="2091" y="2092"/>
                    </a:lnTo>
                    <a:lnTo>
                      <a:pt x="2091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2" name="Google Shape;3012;p62"/>
              <p:cNvSpPr/>
              <p:nvPr/>
            </p:nvSpPr>
            <p:spPr>
              <a:xfrm>
                <a:off x="2662575" y="3491625"/>
                <a:ext cx="69700" cy="69725"/>
              </a:xfrm>
              <a:custGeom>
                <a:avLst/>
                <a:gdLst/>
                <a:ahLst/>
                <a:cxnLst/>
                <a:rect l="l" t="t" r="r" b="b"/>
                <a:pathLst>
                  <a:path w="2788" h="2789" extrusionOk="0">
                    <a:moveTo>
                      <a:pt x="0" y="1"/>
                    </a:moveTo>
                    <a:lnTo>
                      <a:pt x="0" y="2789"/>
                    </a:lnTo>
                    <a:lnTo>
                      <a:pt x="2788" y="2789"/>
                    </a:lnTo>
                    <a:lnTo>
                      <a:pt x="2788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3" name="Google Shape;3013;p62"/>
              <p:cNvSpPr/>
              <p:nvPr/>
            </p:nvSpPr>
            <p:spPr>
              <a:xfrm>
                <a:off x="2569175" y="3569000"/>
                <a:ext cx="28600" cy="28600"/>
              </a:xfrm>
              <a:custGeom>
                <a:avLst/>
                <a:gdLst/>
                <a:ahLst/>
                <a:cxnLst/>
                <a:rect l="l" t="t" r="r" b="b"/>
                <a:pathLst>
                  <a:path w="1144" h="1144" extrusionOk="0">
                    <a:moveTo>
                      <a:pt x="1" y="0"/>
                    </a:moveTo>
                    <a:lnTo>
                      <a:pt x="1" y="1143"/>
                    </a:lnTo>
                    <a:lnTo>
                      <a:pt x="1144" y="1143"/>
                    </a:lnTo>
                    <a:lnTo>
                      <a:pt x="1144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4" name="Google Shape;3014;p62"/>
              <p:cNvSpPr/>
              <p:nvPr/>
            </p:nvSpPr>
            <p:spPr>
              <a:xfrm>
                <a:off x="2528075" y="3406625"/>
                <a:ext cx="52275" cy="52275"/>
              </a:xfrm>
              <a:custGeom>
                <a:avLst/>
                <a:gdLst/>
                <a:ahLst/>
                <a:cxnLst/>
                <a:rect l="l" t="t" r="r" b="b"/>
                <a:pathLst>
                  <a:path w="2091" h="2091" extrusionOk="0">
                    <a:moveTo>
                      <a:pt x="0" y="0"/>
                    </a:moveTo>
                    <a:lnTo>
                      <a:pt x="0" y="2091"/>
                    </a:lnTo>
                    <a:lnTo>
                      <a:pt x="2091" y="2091"/>
                    </a:lnTo>
                    <a:lnTo>
                      <a:pt x="2091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5" name="Google Shape;3015;p62"/>
              <p:cNvSpPr/>
              <p:nvPr/>
            </p:nvSpPr>
            <p:spPr>
              <a:xfrm>
                <a:off x="2500200" y="3445650"/>
                <a:ext cx="41825" cy="41825"/>
              </a:xfrm>
              <a:custGeom>
                <a:avLst/>
                <a:gdLst/>
                <a:ahLst/>
                <a:cxnLst/>
                <a:rect l="l" t="t" r="r" b="b"/>
                <a:pathLst>
                  <a:path w="1673" h="1673" extrusionOk="0">
                    <a:moveTo>
                      <a:pt x="0" y="0"/>
                    </a:moveTo>
                    <a:lnTo>
                      <a:pt x="0" y="1673"/>
                    </a:lnTo>
                    <a:lnTo>
                      <a:pt x="1673" y="1673"/>
                    </a:lnTo>
                    <a:lnTo>
                      <a:pt x="1673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6" name="Google Shape;3016;p62"/>
              <p:cNvSpPr/>
              <p:nvPr/>
            </p:nvSpPr>
            <p:spPr>
              <a:xfrm>
                <a:off x="2457000" y="3410800"/>
                <a:ext cx="27200" cy="27200"/>
              </a:xfrm>
              <a:custGeom>
                <a:avLst/>
                <a:gdLst/>
                <a:ahLst/>
                <a:cxnLst/>
                <a:rect l="l" t="t" r="r" b="b"/>
                <a:pathLst>
                  <a:path w="1088" h="1088" extrusionOk="0">
                    <a:moveTo>
                      <a:pt x="0" y="0"/>
                    </a:moveTo>
                    <a:lnTo>
                      <a:pt x="0" y="1088"/>
                    </a:lnTo>
                    <a:lnTo>
                      <a:pt x="1087" y="1088"/>
                    </a:lnTo>
                    <a:lnTo>
                      <a:pt x="1087" y="0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7" name="Google Shape;3017;p62"/>
              <p:cNvSpPr/>
              <p:nvPr/>
            </p:nvSpPr>
            <p:spPr>
              <a:xfrm>
                <a:off x="2585225" y="3375250"/>
                <a:ext cx="17425" cy="17450"/>
              </a:xfrm>
              <a:custGeom>
                <a:avLst/>
                <a:gdLst/>
                <a:ahLst/>
                <a:cxnLst/>
                <a:rect l="l" t="t" r="r" b="b"/>
                <a:pathLst>
                  <a:path w="697" h="698" extrusionOk="0">
                    <a:moveTo>
                      <a:pt x="0" y="1"/>
                    </a:moveTo>
                    <a:lnTo>
                      <a:pt x="0" y="698"/>
                    </a:lnTo>
                    <a:lnTo>
                      <a:pt x="697" y="698"/>
                    </a:lnTo>
                    <a:lnTo>
                      <a:pt x="697" y="1"/>
                    </a:ln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3" name="Google Shape;1543;p37"/>
          <p:cNvSpPr txBox="1">
            <a:spLocks noGrp="1"/>
          </p:cNvSpPr>
          <p:nvPr>
            <p:ph type="title" idx="18"/>
          </p:nvPr>
        </p:nvSpPr>
        <p:spPr>
          <a:xfrm>
            <a:off x="6351900" y="3624304"/>
            <a:ext cx="2072100" cy="5277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 </a:t>
            </a:r>
            <a:endParaRPr dirty="0"/>
          </a:p>
        </p:txBody>
      </p:sp>
      <p:sp>
        <p:nvSpPr>
          <p:cNvPr id="1544" name="Google Shape;1544;p37"/>
          <p:cNvSpPr txBox="1">
            <a:spLocks noGrp="1"/>
          </p:cNvSpPr>
          <p:nvPr>
            <p:ph type="title"/>
          </p:nvPr>
        </p:nvSpPr>
        <p:spPr>
          <a:xfrm>
            <a:off x="163574" y="1796095"/>
            <a:ext cx="3372376" cy="5277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DF Regular Expression</a:t>
            </a:r>
            <a:endParaRPr dirty="0"/>
          </a:p>
        </p:txBody>
      </p:sp>
      <p:sp>
        <p:nvSpPr>
          <p:cNvPr id="1545" name="Google Shape;1545;p37"/>
          <p:cNvSpPr txBox="1">
            <a:spLocks noGrp="1"/>
          </p:cNvSpPr>
          <p:nvPr>
            <p:ph type="title" idx="9"/>
          </p:nvPr>
        </p:nvSpPr>
        <p:spPr>
          <a:xfrm>
            <a:off x="720000" y="3624304"/>
            <a:ext cx="2072100" cy="5277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</a:t>
            </a:r>
            <a:endParaRPr dirty="0"/>
          </a:p>
        </p:txBody>
      </p:sp>
      <p:sp>
        <p:nvSpPr>
          <p:cNvPr id="1546" name="Google Shape;1546;p37"/>
          <p:cNvSpPr txBox="1">
            <a:spLocks noGrp="1"/>
          </p:cNvSpPr>
          <p:nvPr>
            <p:ph type="subTitle" idx="14"/>
          </p:nvPr>
        </p:nvSpPr>
        <p:spPr>
          <a:xfrm>
            <a:off x="720000" y="4152027"/>
            <a:ext cx="20721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</a:t>
            </a:r>
            <a:endParaRPr dirty="0"/>
          </a:p>
        </p:txBody>
      </p:sp>
      <p:sp>
        <p:nvSpPr>
          <p:cNvPr id="1547" name="Google Shape;1547;p37"/>
          <p:cNvSpPr txBox="1">
            <a:spLocks noGrp="1"/>
          </p:cNvSpPr>
          <p:nvPr>
            <p:ph type="title" idx="15"/>
          </p:nvPr>
        </p:nvSpPr>
        <p:spPr>
          <a:xfrm>
            <a:off x="3535950" y="3624304"/>
            <a:ext cx="2072100" cy="5277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 </a:t>
            </a:r>
            <a:endParaRPr dirty="0"/>
          </a:p>
        </p:txBody>
      </p:sp>
      <p:sp>
        <p:nvSpPr>
          <p:cNvPr id="1548" name="Google Shape;1548;p37"/>
          <p:cNvSpPr txBox="1">
            <a:spLocks noGrp="1"/>
          </p:cNvSpPr>
          <p:nvPr>
            <p:ph type="subTitle" idx="17"/>
          </p:nvPr>
        </p:nvSpPr>
        <p:spPr>
          <a:xfrm>
            <a:off x="3535950" y="4152027"/>
            <a:ext cx="20721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 </a:t>
            </a:r>
            <a:endParaRPr dirty="0"/>
          </a:p>
        </p:txBody>
      </p:sp>
      <p:sp>
        <p:nvSpPr>
          <p:cNvPr id="1549" name="Google Shape;1549;p37"/>
          <p:cNvSpPr txBox="1">
            <a:spLocks noGrp="1"/>
          </p:cNvSpPr>
          <p:nvPr>
            <p:ph type="title" idx="2"/>
          </p:nvPr>
        </p:nvSpPr>
        <p:spPr>
          <a:xfrm>
            <a:off x="1309050" y="1437295"/>
            <a:ext cx="894000" cy="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01.</a:t>
            </a:r>
            <a:endParaRPr dirty="0"/>
          </a:p>
        </p:txBody>
      </p:sp>
      <p:sp>
        <p:nvSpPr>
          <p:cNvPr id="1551" name="Google Shape;1551;p37"/>
          <p:cNvSpPr txBox="1">
            <a:spLocks noGrp="1"/>
          </p:cNvSpPr>
          <p:nvPr>
            <p:ph type="title" idx="3"/>
          </p:nvPr>
        </p:nvSpPr>
        <p:spPr>
          <a:xfrm>
            <a:off x="3216488" y="2747370"/>
            <a:ext cx="2645775" cy="5277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Regular Grammar </a:t>
            </a:r>
            <a:endParaRPr dirty="0"/>
          </a:p>
        </p:txBody>
      </p:sp>
      <p:sp>
        <p:nvSpPr>
          <p:cNvPr id="1553" name="Google Shape;1553;p37"/>
          <p:cNvSpPr txBox="1">
            <a:spLocks noGrp="1"/>
          </p:cNvSpPr>
          <p:nvPr>
            <p:ph type="title" idx="6"/>
          </p:nvPr>
        </p:nvSpPr>
        <p:spPr>
          <a:xfrm>
            <a:off x="5608050" y="3848427"/>
            <a:ext cx="3420750" cy="5277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Applying Regular Expression</a:t>
            </a:r>
            <a:endParaRPr dirty="0"/>
          </a:p>
        </p:txBody>
      </p:sp>
      <p:sp>
        <p:nvSpPr>
          <p:cNvPr id="1554" name="Google Shape;1554;p37"/>
          <p:cNvSpPr txBox="1">
            <a:spLocks noGrp="1"/>
          </p:cNvSpPr>
          <p:nvPr>
            <p:ph type="title" idx="4"/>
          </p:nvPr>
        </p:nvSpPr>
        <p:spPr>
          <a:xfrm>
            <a:off x="4125000" y="2356183"/>
            <a:ext cx="894000" cy="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02.</a:t>
            </a:r>
            <a:endParaRPr dirty="0"/>
          </a:p>
        </p:txBody>
      </p:sp>
      <p:sp>
        <p:nvSpPr>
          <p:cNvPr id="1555" name="Google Shape;1555;p37"/>
          <p:cNvSpPr txBox="1">
            <a:spLocks noGrp="1"/>
          </p:cNvSpPr>
          <p:nvPr>
            <p:ph type="title" idx="7"/>
          </p:nvPr>
        </p:nvSpPr>
        <p:spPr>
          <a:xfrm>
            <a:off x="6940950" y="3275070"/>
            <a:ext cx="894000" cy="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03.</a:t>
            </a:r>
            <a:endParaRPr dirty="0"/>
          </a:p>
        </p:txBody>
      </p:sp>
      <p:sp>
        <p:nvSpPr>
          <p:cNvPr id="1557" name="Google Shape;1557;p37"/>
          <p:cNvSpPr txBox="1">
            <a:spLocks noGrp="1"/>
          </p:cNvSpPr>
          <p:nvPr>
            <p:ph type="title" idx="13"/>
          </p:nvPr>
        </p:nvSpPr>
        <p:spPr>
          <a:xfrm>
            <a:off x="1309050" y="3232758"/>
            <a:ext cx="894000" cy="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.</a:t>
            </a:r>
            <a:endParaRPr dirty="0"/>
          </a:p>
        </p:txBody>
      </p:sp>
      <p:sp>
        <p:nvSpPr>
          <p:cNvPr id="1559" name="Google Shape;1559;p37"/>
          <p:cNvSpPr txBox="1">
            <a:spLocks noGrp="1"/>
          </p:cNvSpPr>
          <p:nvPr>
            <p:ph type="title" idx="19"/>
          </p:nvPr>
        </p:nvSpPr>
        <p:spPr>
          <a:xfrm>
            <a:off x="6908325" y="3232758"/>
            <a:ext cx="894000" cy="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 </a:t>
            </a:r>
            <a:endParaRPr dirty="0"/>
          </a:p>
        </p:txBody>
      </p:sp>
      <p:sp>
        <p:nvSpPr>
          <p:cNvPr id="1560" name="Google Shape;1560;p37"/>
          <p:cNvSpPr txBox="1">
            <a:spLocks noGrp="1"/>
          </p:cNvSpPr>
          <p:nvPr>
            <p:ph type="subTitle" idx="20"/>
          </p:nvPr>
        </p:nvSpPr>
        <p:spPr>
          <a:xfrm>
            <a:off x="6351900" y="4152027"/>
            <a:ext cx="20721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 </a:t>
            </a:r>
            <a:endParaRPr dirty="0"/>
          </a:p>
        </p:txBody>
      </p:sp>
      <p:sp>
        <p:nvSpPr>
          <p:cNvPr id="1561" name="Google Shape;1561;p37"/>
          <p:cNvSpPr txBox="1">
            <a:spLocks noGrp="1"/>
          </p:cNvSpPr>
          <p:nvPr>
            <p:ph type="title" idx="21"/>
          </p:nvPr>
        </p:nvSpPr>
        <p:spPr>
          <a:xfrm>
            <a:off x="720000" y="539400"/>
            <a:ext cx="77040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Contents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6" name="Google Shape;1566;p38"/>
          <p:cNvGrpSpPr/>
          <p:nvPr/>
        </p:nvGrpSpPr>
        <p:grpSpPr>
          <a:xfrm>
            <a:off x="592213" y="4208056"/>
            <a:ext cx="1021756" cy="332094"/>
            <a:chOff x="7289663" y="3996131"/>
            <a:chExt cx="1021756" cy="332094"/>
          </a:xfrm>
        </p:grpSpPr>
        <p:sp>
          <p:nvSpPr>
            <p:cNvPr id="1567" name="Google Shape;1567;p38"/>
            <p:cNvSpPr/>
            <p:nvPr/>
          </p:nvSpPr>
          <p:spPr>
            <a:xfrm>
              <a:off x="7289663" y="4044216"/>
              <a:ext cx="1002972" cy="284009"/>
            </a:xfrm>
            <a:custGeom>
              <a:avLst/>
              <a:gdLst/>
              <a:ahLst/>
              <a:cxnLst/>
              <a:rect l="l" t="t" r="r" b="b"/>
              <a:pathLst>
                <a:path w="44532" h="12610" extrusionOk="0">
                  <a:moveTo>
                    <a:pt x="6305" y="0"/>
                  </a:moveTo>
                  <a:cubicBezTo>
                    <a:pt x="2836" y="0"/>
                    <a:pt x="0" y="2836"/>
                    <a:pt x="0" y="6305"/>
                  </a:cubicBezTo>
                  <a:cubicBezTo>
                    <a:pt x="0" y="9774"/>
                    <a:pt x="2836" y="12609"/>
                    <a:pt x="6305" y="12609"/>
                  </a:cubicBezTo>
                  <a:lnTo>
                    <a:pt x="38227" y="12609"/>
                  </a:lnTo>
                  <a:cubicBezTo>
                    <a:pt x="41697" y="12609"/>
                    <a:pt x="44532" y="9774"/>
                    <a:pt x="44532" y="6305"/>
                  </a:cubicBezTo>
                  <a:cubicBezTo>
                    <a:pt x="44532" y="2836"/>
                    <a:pt x="41697" y="0"/>
                    <a:pt x="3822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38"/>
            <p:cNvSpPr/>
            <p:nvPr/>
          </p:nvSpPr>
          <p:spPr>
            <a:xfrm>
              <a:off x="7308447" y="3996131"/>
              <a:ext cx="1002972" cy="284009"/>
            </a:xfrm>
            <a:custGeom>
              <a:avLst/>
              <a:gdLst/>
              <a:ahLst/>
              <a:cxnLst/>
              <a:rect l="l" t="t" r="r" b="b"/>
              <a:pathLst>
                <a:path w="44532" h="12610" extrusionOk="0">
                  <a:moveTo>
                    <a:pt x="6305" y="0"/>
                  </a:moveTo>
                  <a:cubicBezTo>
                    <a:pt x="2835" y="0"/>
                    <a:pt x="0" y="2836"/>
                    <a:pt x="0" y="6305"/>
                  </a:cubicBezTo>
                  <a:cubicBezTo>
                    <a:pt x="0" y="9774"/>
                    <a:pt x="2835" y="12609"/>
                    <a:pt x="6305" y="12609"/>
                  </a:cubicBezTo>
                  <a:lnTo>
                    <a:pt x="38227" y="12609"/>
                  </a:lnTo>
                  <a:cubicBezTo>
                    <a:pt x="41730" y="12609"/>
                    <a:pt x="44532" y="9774"/>
                    <a:pt x="44532" y="6305"/>
                  </a:cubicBezTo>
                  <a:cubicBezTo>
                    <a:pt x="44532" y="2836"/>
                    <a:pt x="41697" y="0"/>
                    <a:pt x="382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38"/>
            <p:cNvSpPr/>
            <p:nvPr/>
          </p:nvSpPr>
          <p:spPr>
            <a:xfrm>
              <a:off x="7433897" y="4044036"/>
              <a:ext cx="209639" cy="188175"/>
            </a:xfrm>
            <a:custGeom>
              <a:avLst/>
              <a:gdLst/>
              <a:ahLst/>
              <a:cxnLst/>
              <a:rect l="l" t="t" r="r" b="b"/>
              <a:pathLst>
                <a:path w="9308" h="8355" extrusionOk="0">
                  <a:moveTo>
                    <a:pt x="4646" y="1"/>
                  </a:moveTo>
                  <a:cubicBezTo>
                    <a:pt x="3684" y="1"/>
                    <a:pt x="2718" y="332"/>
                    <a:pt x="1935" y="1009"/>
                  </a:cubicBezTo>
                  <a:cubicBezTo>
                    <a:pt x="168" y="2543"/>
                    <a:pt x="1" y="5179"/>
                    <a:pt x="1502" y="6913"/>
                  </a:cubicBezTo>
                  <a:cubicBezTo>
                    <a:pt x="2326" y="7865"/>
                    <a:pt x="3491" y="8355"/>
                    <a:pt x="4662" y="8355"/>
                  </a:cubicBezTo>
                  <a:cubicBezTo>
                    <a:pt x="5624" y="8355"/>
                    <a:pt x="6590" y="8024"/>
                    <a:pt x="7373" y="7347"/>
                  </a:cubicBezTo>
                  <a:cubicBezTo>
                    <a:pt x="9107" y="5846"/>
                    <a:pt x="9307" y="3210"/>
                    <a:pt x="7806" y="1443"/>
                  </a:cubicBezTo>
                  <a:cubicBezTo>
                    <a:pt x="6982" y="491"/>
                    <a:pt x="5817" y="1"/>
                    <a:pt x="464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38"/>
            <p:cNvSpPr/>
            <p:nvPr/>
          </p:nvSpPr>
          <p:spPr>
            <a:xfrm>
              <a:off x="7705879" y="4044689"/>
              <a:ext cx="208108" cy="187612"/>
            </a:xfrm>
            <a:custGeom>
              <a:avLst/>
              <a:gdLst/>
              <a:ahLst/>
              <a:cxnLst/>
              <a:rect l="l" t="t" r="r" b="b"/>
              <a:pathLst>
                <a:path w="9240" h="8330" extrusionOk="0">
                  <a:moveTo>
                    <a:pt x="4637" y="1"/>
                  </a:moveTo>
                  <a:cubicBezTo>
                    <a:pt x="3626" y="1"/>
                    <a:pt x="2609" y="369"/>
                    <a:pt x="1801" y="1113"/>
                  </a:cubicBezTo>
                  <a:cubicBezTo>
                    <a:pt x="100" y="2681"/>
                    <a:pt x="0" y="5316"/>
                    <a:pt x="1568" y="6984"/>
                  </a:cubicBezTo>
                  <a:cubicBezTo>
                    <a:pt x="2392" y="7878"/>
                    <a:pt x="3510" y="8330"/>
                    <a:pt x="4633" y="8330"/>
                  </a:cubicBezTo>
                  <a:cubicBezTo>
                    <a:pt x="5647" y="8330"/>
                    <a:pt x="6665" y="7962"/>
                    <a:pt x="7472" y="7218"/>
                  </a:cubicBezTo>
                  <a:cubicBezTo>
                    <a:pt x="9140" y="5650"/>
                    <a:pt x="9240" y="3015"/>
                    <a:pt x="7672" y="1347"/>
                  </a:cubicBezTo>
                  <a:cubicBezTo>
                    <a:pt x="6866" y="453"/>
                    <a:pt x="5756" y="1"/>
                    <a:pt x="46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38"/>
            <p:cNvSpPr/>
            <p:nvPr/>
          </p:nvSpPr>
          <p:spPr>
            <a:xfrm>
              <a:off x="7979347" y="4043856"/>
              <a:ext cx="206621" cy="187793"/>
            </a:xfrm>
            <a:custGeom>
              <a:avLst/>
              <a:gdLst/>
              <a:ahLst/>
              <a:cxnLst/>
              <a:rect l="l" t="t" r="r" b="b"/>
              <a:pathLst>
                <a:path w="9174" h="8338" extrusionOk="0">
                  <a:moveTo>
                    <a:pt x="4594" y="1"/>
                  </a:moveTo>
                  <a:cubicBezTo>
                    <a:pt x="2710" y="1"/>
                    <a:pt x="989" y="1277"/>
                    <a:pt x="534" y="3185"/>
                  </a:cubicBezTo>
                  <a:cubicBezTo>
                    <a:pt x="0" y="5420"/>
                    <a:pt x="1368" y="7688"/>
                    <a:pt x="3603" y="8222"/>
                  </a:cubicBezTo>
                  <a:cubicBezTo>
                    <a:pt x="3929" y="8300"/>
                    <a:pt x="4256" y="8337"/>
                    <a:pt x="4577" y="8337"/>
                  </a:cubicBezTo>
                  <a:cubicBezTo>
                    <a:pt x="6455" y="8337"/>
                    <a:pt x="8155" y="7061"/>
                    <a:pt x="8640" y="5153"/>
                  </a:cubicBezTo>
                  <a:cubicBezTo>
                    <a:pt x="9173" y="2918"/>
                    <a:pt x="7806" y="683"/>
                    <a:pt x="5571" y="116"/>
                  </a:cubicBezTo>
                  <a:cubicBezTo>
                    <a:pt x="5244" y="38"/>
                    <a:pt x="4917" y="1"/>
                    <a:pt x="45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2" name="Google Shape;1572;p38"/>
          <p:cNvGrpSpPr/>
          <p:nvPr/>
        </p:nvGrpSpPr>
        <p:grpSpPr>
          <a:xfrm>
            <a:off x="6192970" y="1792855"/>
            <a:ext cx="1625766" cy="1554766"/>
            <a:chOff x="6652533" y="1529057"/>
            <a:chExt cx="1496195" cy="1430854"/>
          </a:xfrm>
        </p:grpSpPr>
        <p:sp>
          <p:nvSpPr>
            <p:cNvPr id="1573" name="Google Shape;1573;p38"/>
            <p:cNvSpPr/>
            <p:nvPr/>
          </p:nvSpPr>
          <p:spPr>
            <a:xfrm>
              <a:off x="6652533" y="1602231"/>
              <a:ext cx="1416478" cy="1357680"/>
            </a:xfrm>
            <a:custGeom>
              <a:avLst/>
              <a:gdLst/>
              <a:ahLst/>
              <a:cxnLst/>
              <a:rect l="l" t="t" r="r" b="b"/>
              <a:pathLst>
                <a:path w="36160" h="34659" extrusionOk="0">
                  <a:moveTo>
                    <a:pt x="4003" y="0"/>
                  </a:moveTo>
                  <a:cubicBezTo>
                    <a:pt x="1802" y="0"/>
                    <a:pt x="0" y="1802"/>
                    <a:pt x="0" y="4003"/>
                  </a:cubicBezTo>
                  <a:lnTo>
                    <a:pt x="0" y="30656"/>
                  </a:lnTo>
                  <a:cubicBezTo>
                    <a:pt x="0" y="32857"/>
                    <a:pt x="1802" y="34659"/>
                    <a:pt x="4003" y="34659"/>
                  </a:cubicBezTo>
                  <a:lnTo>
                    <a:pt x="32157" y="34659"/>
                  </a:lnTo>
                  <a:cubicBezTo>
                    <a:pt x="34358" y="34659"/>
                    <a:pt x="36160" y="32857"/>
                    <a:pt x="36160" y="30656"/>
                  </a:cubicBezTo>
                  <a:lnTo>
                    <a:pt x="36160" y="4003"/>
                  </a:lnTo>
                  <a:cubicBezTo>
                    <a:pt x="36160" y="1802"/>
                    <a:pt x="34358" y="0"/>
                    <a:pt x="321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38"/>
            <p:cNvSpPr/>
            <p:nvPr/>
          </p:nvSpPr>
          <p:spPr>
            <a:xfrm>
              <a:off x="6730919" y="1529057"/>
              <a:ext cx="1417809" cy="1357680"/>
            </a:xfrm>
            <a:custGeom>
              <a:avLst/>
              <a:gdLst/>
              <a:ahLst/>
              <a:cxnLst/>
              <a:rect l="l" t="t" r="r" b="b"/>
              <a:pathLst>
                <a:path w="36194" h="34659" extrusionOk="0">
                  <a:moveTo>
                    <a:pt x="4004" y="0"/>
                  </a:moveTo>
                  <a:cubicBezTo>
                    <a:pt x="1802" y="0"/>
                    <a:pt x="1" y="1802"/>
                    <a:pt x="1" y="4003"/>
                  </a:cubicBezTo>
                  <a:lnTo>
                    <a:pt x="1" y="30656"/>
                  </a:lnTo>
                  <a:cubicBezTo>
                    <a:pt x="1" y="32857"/>
                    <a:pt x="1802" y="34659"/>
                    <a:pt x="4004" y="34659"/>
                  </a:cubicBezTo>
                  <a:lnTo>
                    <a:pt x="32157" y="34659"/>
                  </a:lnTo>
                  <a:cubicBezTo>
                    <a:pt x="34392" y="34659"/>
                    <a:pt x="36193" y="32857"/>
                    <a:pt x="36160" y="30656"/>
                  </a:cubicBezTo>
                  <a:lnTo>
                    <a:pt x="36160" y="4003"/>
                  </a:lnTo>
                  <a:cubicBezTo>
                    <a:pt x="36160" y="1768"/>
                    <a:pt x="34359" y="0"/>
                    <a:pt x="321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5" name="Google Shape;1575;p38"/>
          <p:cNvSpPr txBox="1">
            <a:spLocks noGrp="1"/>
          </p:cNvSpPr>
          <p:nvPr>
            <p:ph type="title"/>
          </p:nvPr>
        </p:nvSpPr>
        <p:spPr>
          <a:xfrm>
            <a:off x="396112" y="603350"/>
            <a:ext cx="4695000" cy="65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Regular Expression</a:t>
            </a:r>
            <a:endParaRPr dirty="0"/>
          </a:p>
        </p:txBody>
      </p:sp>
      <p:sp>
        <p:nvSpPr>
          <p:cNvPr id="1576" name="Google Shape;1576;p38"/>
          <p:cNvSpPr txBox="1">
            <a:spLocks noGrp="1"/>
          </p:cNvSpPr>
          <p:nvPr>
            <p:ph type="subTitle" idx="1"/>
          </p:nvPr>
        </p:nvSpPr>
        <p:spPr>
          <a:xfrm>
            <a:off x="403738" y="2331500"/>
            <a:ext cx="4695000" cy="111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Regular expressions can be found in almost any fields of informatics. Especially on console windows of operating systems of computers where we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execute searches, A regular expression can be defined as a language or string accepted by a finite automata.</a:t>
            </a:r>
            <a:endParaRPr dirty="0"/>
          </a:p>
        </p:txBody>
      </p:sp>
      <p:grpSp>
        <p:nvGrpSpPr>
          <p:cNvPr id="1578" name="Google Shape;1578;p38"/>
          <p:cNvGrpSpPr/>
          <p:nvPr/>
        </p:nvGrpSpPr>
        <p:grpSpPr>
          <a:xfrm>
            <a:off x="6640838" y="2331500"/>
            <a:ext cx="730018" cy="477474"/>
            <a:chOff x="6640838" y="2331500"/>
            <a:chExt cx="730018" cy="477474"/>
          </a:xfrm>
        </p:grpSpPr>
        <p:sp>
          <p:nvSpPr>
            <p:cNvPr id="1579" name="Google Shape;1579;p38"/>
            <p:cNvSpPr/>
            <p:nvPr/>
          </p:nvSpPr>
          <p:spPr>
            <a:xfrm>
              <a:off x="6640838" y="2331500"/>
              <a:ext cx="519523" cy="477474"/>
            </a:xfrm>
            <a:custGeom>
              <a:avLst/>
              <a:gdLst/>
              <a:ahLst/>
              <a:cxnLst/>
              <a:rect l="l" t="t" r="r" b="b"/>
              <a:pathLst>
                <a:path w="10329" h="9493" extrusionOk="0">
                  <a:moveTo>
                    <a:pt x="5003" y="1"/>
                  </a:moveTo>
                  <a:cubicBezTo>
                    <a:pt x="4318" y="1"/>
                    <a:pt x="3652" y="286"/>
                    <a:pt x="3139" y="762"/>
                  </a:cubicBezTo>
                  <a:lnTo>
                    <a:pt x="1028" y="2873"/>
                  </a:lnTo>
                  <a:cubicBezTo>
                    <a:pt x="0" y="3900"/>
                    <a:pt x="0" y="5574"/>
                    <a:pt x="1028" y="6620"/>
                  </a:cubicBezTo>
                  <a:lnTo>
                    <a:pt x="3139" y="8731"/>
                  </a:lnTo>
                  <a:cubicBezTo>
                    <a:pt x="3652" y="9226"/>
                    <a:pt x="4318" y="9492"/>
                    <a:pt x="5003" y="9492"/>
                  </a:cubicBezTo>
                  <a:cubicBezTo>
                    <a:pt x="5688" y="9492"/>
                    <a:pt x="6353" y="9207"/>
                    <a:pt x="6848" y="8731"/>
                  </a:cubicBezTo>
                  <a:lnTo>
                    <a:pt x="7114" y="8465"/>
                  </a:lnTo>
                  <a:lnTo>
                    <a:pt x="6239" y="7590"/>
                  </a:lnTo>
                  <a:lnTo>
                    <a:pt x="5973" y="7857"/>
                  </a:lnTo>
                  <a:cubicBezTo>
                    <a:pt x="5707" y="8123"/>
                    <a:pt x="5364" y="8256"/>
                    <a:pt x="5003" y="8256"/>
                  </a:cubicBezTo>
                  <a:cubicBezTo>
                    <a:pt x="4623" y="8256"/>
                    <a:pt x="4280" y="8123"/>
                    <a:pt x="4014" y="7857"/>
                  </a:cubicBezTo>
                  <a:lnTo>
                    <a:pt x="1903" y="5745"/>
                  </a:lnTo>
                  <a:cubicBezTo>
                    <a:pt x="1370" y="5194"/>
                    <a:pt x="1370" y="4319"/>
                    <a:pt x="1903" y="3767"/>
                  </a:cubicBezTo>
                  <a:lnTo>
                    <a:pt x="4014" y="1637"/>
                  </a:lnTo>
                  <a:cubicBezTo>
                    <a:pt x="4280" y="1389"/>
                    <a:pt x="4642" y="1237"/>
                    <a:pt x="5003" y="1237"/>
                  </a:cubicBezTo>
                  <a:cubicBezTo>
                    <a:pt x="5383" y="1237"/>
                    <a:pt x="5707" y="1389"/>
                    <a:pt x="5973" y="1637"/>
                  </a:cubicBezTo>
                  <a:lnTo>
                    <a:pt x="6239" y="1903"/>
                  </a:lnTo>
                  <a:lnTo>
                    <a:pt x="6506" y="2169"/>
                  </a:lnTo>
                  <a:lnTo>
                    <a:pt x="7381" y="3044"/>
                  </a:lnTo>
                  <a:lnTo>
                    <a:pt x="7647" y="3311"/>
                  </a:lnTo>
                  <a:lnTo>
                    <a:pt x="8826" y="4490"/>
                  </a:lnTo>
                  <a:cubicBezTo>
                    <a:pt x="8940" y="4642"/>
                    <a:pt x="8940" y="4832"/>
                    <a:pt x="8826" y="4965"/>
                  </a:cubicBezTo>
                  <a:lnTo>
                    <a:pt x="7647" y="6164"/>
                  </a:lnTo>
                  <a:lnTo>
                    <a:pt x="8522" y="7039"/>
                  </a:lnTo>
                  <a:lnTo>
                    <a:pt x="9701" y="5859"/>
                  </a:lnTo>
                  <a:cubicBezTo>
                    <a:pt x="10329" y="5232"/>
                    <a:pt x="10329" y="4243"/>
                    <a:pt x="9701" y="3615"/>
                  </a:cubicBezTo>
                  <a:lnTo>
                    <a:pt x="8522" y="2436"/>
                  </a:lnTo>
                  <a:lnTo>
                    <a:pt x="8255" y="2169"/>
                  </a:lnTo>
                  <a:lnTo>
                    <a:pt x="7381" y="1294"/>
                  </a:lnTo>
                  <a:lnTo>
                    <a:pt x="7114" y="1028"/>
                  </a:lnTo>
                  <a:lnTo>
                    <a:pt x="6848" y="762"/>
                  </a:lnTo>
                  <a:cubicBezTo>
                    <a:pt x="6353" y="267"/>
                    <a:pt x="5688" y="1"/>
                    <a:pt x="50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38"/>
            <p:cNvSpPr/>
            <p:nvPr/>
          </p:nvSpPr>
          <p:spPr>
            <a:xfrm>
              <a:off x="6863756" y="2331500"/>
              <a:ext cx="507099" cy="476519"/>
            </a:xfrm>
            <a:custGeom>
              <a:avLst/>
              <a:gdLst/>
              <a:ahLst/>
              <a:cxnLst/>
              <a:rect l="l" t="t" r="r" b="b"/>
              <a:pathLst>
                <a:path w="10082" h="9474" extrusionOk="0">
                  <a:moveTo>
                    <a:pt x="5345" y="1"/>
                  </a:moveTo>
                  <a:cubicBezTo>
                    <a:pt x="4641" y="1"/>
                    <a:pt x="3995" y="286"/>
                    <a:pt x="3500" y="762"/>
                  </a:cubicBezTo>
                  <a:lnTo>
                    <a:pt x="3234" y="1028"/>
                  </a:lnTo>
                  <a:lnTo>
                    <a:pt x="4109" y="1903"/>
                  </a:lnTo>
                  <a:lnTo>
                    <a:pt x="4375" y="1637"/>
                  </a:lnTo>
                  <a:cubicBezTo>
                    <a:pt x="4641" y="1389"/>
                    <a:pt x="4984" y="1237"/>
                    <a:pt x="5345" y="1237"/>
                  </a:cubicBezTo>
                  <a:cubicBezTo>
                    <a:pt x="5726" y="1237"/>
                    <a:pt x="6068" y="1389"/>
                    <a:pt x="6315" y="1637"/>
                  </a:cubicBezTo>
                  <a:lnTo>
                    <a:pt x="8446" y="3767"/>
                  </a:lnTo>
                  <a:cubicBezTo>
                    <a:pt x="8693" y="4014"/>
                    <a:pt x="8845" y="4376"/>
                    <a:pt x="8845" y="4737"/>
                  </a:cubicBezTo>
                  <a:cubicBezTo>
                    <a:pt x="8845" y="5118"/>
                    <a:pt x="8693" y="5441"/>
                    <a:pt x="8446" y="5707"/>
                  </a:cubicBezTo>
                  <a:lnTo>
                    <a:pt x="6315" y="7818"/>
                  </a:lnTo>
                  <a:cubicBezTo>
                    <a:pt x="6049" y="8094"/>
                    <a:pt x="5692" y="8232"/>
                    <a:pt x="5336" y="8232"/>
                  </a:cubicBezTo>
                  <a:cubicBezTo>
                    <a:pt x="4979" y="8232"/>
                    <a:pt x="4622" y="8094"/>
                    <a:pt x="4356" y="7818"/>
                  </a:cubicBezTo>
                  <a:lnTo>
                    <a:pt x="4090" y="7571"/>
                  </a:lnTo>
                  <a:lnTo>
                    <a:pt x="3823" y="7305"/>
                  </a:lnTo>
                  <a:lnTo>
                    <a:pt x="2949" y="6430"/>
                  </a:lnTo>
                  <a:lnTo>
                    <a:pt x="2682" y="6164"/>
                  </a:lnTo>
                  <a:lnTo>
                    <a:pt x="1503" y="4984"/>
                  </a:lnTo>
                  <a:cubicBezTo>
                    <a:pt x="1370" y="4851"/>
                    <a:pt x="1370" y="4642"/>
                    <a:pt x="1503" y="4509"/>
                  </a:cubicBezTo>
                  <a:lnTo>
                    <a:pt x="2682" y="3311"/>
                  </a:lnTo>
                  <a:lnTo>
                    <a:pt x="1807" y="2436"/>
                  </a:lnTo>
                  <a:lnTo>
                    <a:pt x="609" y="3615"/>
                  </a:lnTo>
                  <a:cubicBezTo>
                    <a:pt x="0" y="4243"/>
                    <a:pt x="0" y="5232"/>
                    <a:pt x="609" y="5859"/>
                  </a:cubicBezTo>
                  <a:lnTo>
                    <a:pt x="1807" y="7039"/>
                  </a:lnTo>
                  <a:lnTo>
                    <a:pt x="2074" y="7305"/>
                  </a:lnTo>
                  <a:lnTo>
                    <a:pt x="2949" y="8180"/>
                  </a:lnTo>
                  <a:lnTo>
                    <a:pt x="3215" y="8446"/>
                  </a:lnTo>
                  <a:lnTo>
                    <a:pt x="3443" y="8712"/>
                  </a:lnTo>
                  <a:cubicBezTo>
                    <a:pt x="3938" y="9207"/>
                    <a:pt x="4603" y="9473"/>
                    <a:pt x="5307" y="9473"/>
                  </a:cubicBezTo>
                  <a:cubicBezTo>
                    <a:pt x="6011" y="9473"/>
                    <a:pt x="6658" y="9188"/>
                    <a:pt x="7152" y="8712"/>
                  </a:cubicBezTo>
                  <a:lnTo>
                    <a:pt x="9263" y="6601"/>
                  </a:lnTo>
                  <a:cubicBezTo>
                    <a:pt x="9777" y="6088"/>
                    <a:pt x="10024" y="5422"/>
                    <a:pt x="10024" y="4737"/>
                  </a:cubicBezTo>
                  <a:cubicBezTo>
                    <a:pt x="10081" y="4052"/>
                    <a:pt x="9815" y="3387"/>
                    <a:pt x="9321" y="2892"/>
                  </a:cubicBezTo>
                  <a:lnTo>
                    <a:pt x="7209" y="762"/>
                  </a:lnTo>
                  <a:cubicBezTo>
                    <a:pt x="6696" y="267"/>
                    <a:pt x="6030" y="1"/>
                    <a:pt x="53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6" name="Google Shape;1596;p39"/>
          <p:cNvSpPr txBox="1">
            <a:spLocks noGrp="1"/>
          </p:cNvSpPr>
          <p:nvPr>
            <p:ph type="title" idx="5"/>
          </p:nvPr>
        </p:nvSpPr>
        <p:spPr>
          <a:xfrm>
            <a:off x="867794" y="984421"/>
            <a:ext cx="1863050" cy="48391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To be more specifically</a:t>
            </a:r>
            <a:endParaRPr dirty="0"/>
          </a:p>
        </p:txBody>
      </p:sp>
      <p:sp>
        <p:nvSpPr>
          <p:cNvPr id="1597" name="Google Shape;1597;p39"/>
          <p:cNvSpPr txBox="1">
            <a:spLocks noGrp="1"/>
          </p:cNvSpPr>
          <p:nvPr>
            <p:ph type="subTitle" idx="6"/>
          </p:nvPr>
        </p:nvSpPr>
        <p:spPr>
          <a:xfrm>
            <a:off x="3063184" y="2571750"/>
            <a:ext cx="5248795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We know that a finite automata consists of five </a:t>
            </a:r>
            <a:r>
              <a:rPr lang="en-US" dirty="0" err="1"/>
              <a:t>touples</a:t>
            </a:r>
            <a:r>
              <a:rPr lang="en-US" dirty="0"/>
              <a:t> {Q, Σ, δ, q0, F}. Among them a Regular Expression is a string on Σ, i.e. it will consist only with input alphabets.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In short a Regular Expression is written as RE.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Q. Give some formal recursive definition of Regular Expression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Any terminals, i.e. the symbols belong to Σ are Regular Expression. Null string(Λ) and Null set(Φ) are also Regular Expression.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(ii) If P and Q are two Regular Expressions then the union of the two Regular Expressions denoted by P + Q is also a Regular Expression.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40"/>
          <p:cNvSpPr txBox="1">
            <a:spLocks noGrp="1"/>
          </p:cNvSpPr>
          <p:nvPr>
            <p:ph type="title"/>
          </p:nvPr>
        </p:nvSpPr>
        <p:spPr>
          <a:xfrm>
            <a:off x="528269" y="1555057"/>
            <a:ext cx="3520200" cy="154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/>
              <a:t>Regular Grammar</a:t>
            </a:r>
            <a:endParaRPr sz="4400" dirty="0"/>
          </a:p>
        </p:txBody>
      </p:sp>
      <p:grpSp>
        <p:nvGrpSpPr>
          <p:cNvPr id="1642" name="Google Shape;1642;p40"/>
          <p:cNvGrpSpPr/>
          <p:nvPr/>
        </p:nvGrpSpPr>
        <p:grpSpPr>
          <a:xfrm>
            <a:off x="4689056" y="170858"/>
            <a:ext cx="4137935" cy="4972638"/>
            <a:chOff x="4689056" y="170858"/>
            <a:chExt cx="4137935" cy="4972638"/>
          </a:xfrm>
        </p:grpSpPr>
        <p:grpSp>
          <p:nvGrpSpPr>
            <p:cNvPr id="1643" name="Google Shape;1643;p40"/>
            <p:cNvGrpSpPr/>
            <p:nvPr/>
          </p:nvGrpSpPr>
          <p:grpSpPr>
            <a:xfrm>
              <a:off x="5313076" y="1838325"/>
              <a:ext cx="3440772" cy="3305172"/>
              <a:chOff x="10381150" y="1238900"/>
              <a:chExt cx="4415775" cy="4241750"/>
            </a:xfrm>
          </p:grpSpPr>
          <p:sp>
            <p:nvSpPr>
              <p:cNvPr id="1644" name="Google Shape;1644;p40"/>
              <p:cNvSpPr/>
              <p:nvPr/>
            </p:nvSpPr>
            <p:spPr>
              <a:xfrm>
                <a:off x="11086350" y="3222975"/>
                <a:ext cx="1580600" cy="818425"/>
              </a:xfrm>
              <a:custGeom>
                <a:avLst/>
                <a:gdLst/>
                <a:ahLst/>
                <a:cxnLst/>
                <a:rect l="l" t="t" r="r" b="b"/>
                <a:pathLst>
                  <a:path w="63224" h="32737" extrusionOk="0">
                    <a:moveTo>
                      <a:pt x="63223" y="27296"/>
                    </a:moveTo>
                    <a:lnTo>
                      <a:pt x="55837" y="28056"/>
                    </a:lnTo>
                    <a:lnTo>
                      <a:pt x="16414" y="32007"/>
                    </a:lnTo>
                    <a:lnTo>
                      <a:pt x="9180" y="32737"/>
                    </a:lnTo>
                    <a:cubicBezTo>
                      <a:pt x="7660" y="31126"/>
                      <a:pt x="6383" y="29515"/>
                      <a:pt x="5319" y="27934"/>
                    </a:cubicBezTo>
                    <a:cubicBezTo>
                      <a:pt x="5259" y="27813"/>
                      <a:pt x="5137" y="27691"/>
                      <a:pt x="5076" y="27570"/>
                    </a:cubicBezTo>
                    <a:cubicBezTo>
                      <a:pt x="1064" y="21642"/>
                      <a:pt x="0" y="16597"/>
                      <a:pt x="0" y="16597"/>
                    </a:cubicBezTo>
                    <a:lnTo>
                      <a:pt x="40821" y="1"/>
                    </a:lnTo>
                    <a:cubicBezTo>
                      <a:pt x="44013" y="1065"/>
                      <a:pt x="47326" y="3952"/>
                      <a:pt x="50366" y="7448"/>
                    </a:cubicBezTo>
                    <a:cubicBezTo>
                      <a:pt x="53770" y="11399"/>
                      <a:pt x="56901" y="16141"/>
                      <a:pt x="59211" y="19971"/>
                    </a:cubicBezTo>
                    <a:cubicBezTo>
                      <a:pt x="61673" y="24135"/>
                      <a:pt x="63223" y="27296"/>
                      <a:pt x="63223" y="2729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5" name="Google Shape;1645;p40"/>
              <p:cNvSpPr/>
              <p:nvPr/>
            </p:nvSpPr>
            <p:spPr>
              <a:xfrm>
                <a:off x="11086350" y="3222975"/>
                <a:ext cx="1019800" cy="414175"/>
              </a:xfrm>
              <a:custGeom>
                <a:avLst/>
                <a:gdLst/>
                <a:ahLst/>
                <a:cxnLst/>
                <a:rect l="l" t="t" r="r" b="b"/>
                <a:pathLst>
                  <a:path w="40792" h="16567" fill="none" extrusionOk="0">
                    <a:moveTo>
                      <a:pt x="0" y="16566"/>
                    </a:moveTo>
                    <a:lnTo>
                      <a:pt x="40791" y="1"/>
                    </a:lnTo>
                  </a:path>
                </a:pathLst>
              </a:custGeom>
              <a:noFill/>
              <a:ln w="9875" cap="flat" cmpd="sng">
                <a:solidFill>
                  <a:srgbClr val="FFFF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6" name="Google Shape;1646;p40"/>
              <p:cNvSpPr/>
              <p:nvPr/>
            </p:nvSpPr>
            <p:spPr>
              <a:xfrm>
                <a:off x="11496675" y="3368125"/>
                <a:ext cx="1069200" cy="654275"/>
              </a:xfrm>
              <a:custGeom>
                <a:avLst/>
                <a:gdLst/>
                <a:ahLst/>
                <a:cxnLst/>
                <a:rect l="l" t="t" r="r" b="b"/>
                <a:pathLst>
                  <a:path w="42768" h="26171" extrusionOk="0">
                    <a:moveTo>
                      <a:pt x="25351" y="0"/>
                    </a:moveTo>
                    <a:cubicBezTo>
                      <a:pt x="25351" y="487"/>
                      <a:pt x="14348" y="20031"/>
                      <a:pt x="1" y="26171"/>
                    </a:cubicBezTo>
                    <a:lnTo>
                      <a:pt x="39424" y="22219"/>
                    </a:lnTo>
                    <a:lnTo>
                      <a:pt x="41430" y="20244"/>
                    </a:lnTo>
                    <a:lnTo>
                      <a:pt x="42767" y="14165"/>
                    </a:lnTo>
                    <a:cubicBezTo>
                      <a:pt x="40488" y="10335"/>
                      <a:pt x="37357" y="5563"/>
                      <a:pt x="33892" y="1642"/>
                    </a:cubicBezTo>
                    <a:lnTo>
                      <a:pt x="25351" y="0"/>
                    </a:lnTo>
                    <a:close/>
                  </a:path>
                </a:pathLst>
              </a:custGeom>
              <a:solidFill>
                <a:srgbClr val="0D092A">
                  <a:alpha val="196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7" name="Google Shape;1647;p40"/>
              <p:cNvSpPr/>
              <p:nvPr/>
            </p:nvSpPr>
            <p:spPr>
              <a:xfrm>
                <a:off x="11952625" y="1628725"/>
                <a:ext cx="1680900" cy="2132275"/>
              </a:xfrm>
              <a:custGeom>
                <a:avLst/>
                <a:gdLst/>
                <a:ahLst/>
                <a:cxnLst/>
                <a:rect l="l" t="t" r="r" b="b"/>
                <a:pathLst>
                  <a:path w="67236" h="85291" extrusionOk="0">
                    <a:moveTo>
                      <a:pt x="14104" y="36232"/>
                    </a:moveTo>
                    <a:cubicBezTo>
                      <a:pt x="14104" y="36232"/>
                      <a:pt x="3009" y="16414"/>
                      <a:pt x="19879" y="9606"/>
                    </a:cubicBezTo>
                    <a:cubicBezTo>
                      <a:pt x="19879" y="9606"/>
                      <a:pt x="20517" y="2584"/>
                      <a:pt x="33344" y="1277"/>
                    </a:cubicBezTo>
                    <a:cubicBezTo>
                      <a:pt x="46141" y="1"/>
                      <a:pt x="61673" y="9788"/>
                      <a:pt x="64439" y="27722"/>
                    </a:cubicBezTo>
                    <a:cubicBezTo>
                      <a:pt x="67235" y="45655"/>
                      <a:pt x="55077" y="55655"/>
                      <a:pt x="55077" y="55655"/>
                    </a:cubicBezTo>
                    <a:cubicBezTo>
                      <a:pt x="55077" y="55655"/>
                      <a:pt x="66172" y="66537"/>
                      <a:pt x="55077" y="75899"/>
                    </a:cubicBezTo>
                    <a:cubicBezTo>
                      <a:pt x="43983" y="85291"/>
                      <a:pt x="20304" y="79972"/>
                      <a:pt x="11155" y="72494"/>
                    </a:cubicBezTo>
                    <a:cubicBezTo>
                      <a:pt x="1976" y="65047"/>
                      <a:pt x="8146" y="54591"/>
                      <a:pt x="8146" y="54591"/>
                    </a:cubicBezTo>
                    <a:cubicBezTo>
                      <a:pt x="8146" y="54591"/>
                      <a:pt x="0" y="41552"/>
                      <a:pt x="14104" y="3623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8" name="Google Shape;1648;p40"/>
              <p:cNvSpPr/>
              <p:nvPr/>
            </p:nvSpPr>
            <p:spPr>
              <a:xfrm>
                <a:off x="12448825" y="1628725"/>
                <a:ext cx="1114025" cy="693050"/>
              </a:xfrm>
              <a:custGeom>
                <a:avLst/>
                <a:gdLst/>
                <a:ahLst/>
                <a:cxnLst/>
                <a:rect l="l" t="t" r="r" b="b"/>
                <a:pathLst>
                  <a:path w="44561" h="27722" fill="none" extrusionOk="0">
                    <a:moveTo>
                      <a:pt x="1" y="9606"/>
                    </a:moveTo>
                    <a:cubicBezTo>
                      <a:pt x="1" y="9606"/>
                      <a:pt x="639" y="2584"/>
                      <a:pt x="13435" y="1277"/>
                    </a:cubicBezTo>
                    <a:cubicBezTo>
                      <a:pt x="26262" y="1"/>
                      <a:pt x="41795" y="9788"/>
                      <a:pt x="44561" y="27722"/>
                    </a:cubicBezTo>
                  </a:path>
                </a:pathLst>
              </a:custGeom>
              <a:solidFill>
                <a:schemeClr val="dk1"/>
              </a:solidFill>
              <a:ln w="9875" cap="flat" cmpd="sng">
                <a:solidFill>
                  <a:srgbClr val="FFFF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9" name="Google Shape;1649;p40"/>
              <p:cNvSpPr/>
              <p:nvPr/>
            </p:nvSpPr>
            <p:spPr>
              <a:xfrm>
                <a:off x="12233025" y="2374175"/>
                <a:ext cx="1082100" cy="1147075"/>
              </a:xfrm>
              <a:custGeom>
                <a:avLst/>
                <a:gdLst/>
                <a:ahLst/>
                <a:cxnLst/>
                <a:rect l="l" t="t" r="r" b="b"/>
                <a:pathLst>
                  <a:path w="43284" h="45883" extrusionOk="0">
                    <a:moveTo>
                      <a:pt x="21156" y="1"/>
                    </a:moveTo>
                    <a:cubicBezTo>
                      <a:pt x="21156" y="1"/>
                      <a:pt x="2888" y="5442"/>
                      <a:pt x="1459" y="11764"/>
                    </a:cubicBezTo>
                    <a:cubicBezTo>
                      <a:pt x="0" y="18117"/>
                      <a:pt x="7538" y="25503"/>
                      <a:pt x="7538" y="25503"/>
                    </a:cubicBezTo>
                    <a:cubicBezTo>
                      <a:pt x="7538" y="25503"/>
                      <a:pt x="5927" y="29515"/>
                      <a:pt x="7326" y="36536"/>
                    </a:cubicBezTo>
                    <a:cubicBezTo>
                      <a:pt x="8346" y="41574"/>
                      <a:pt x="12935" y="45883"/>
                      <a:pt x="19861" y="45883"/>
                    </a:cubicBezTo>
                    <a:cubicBezTo>
                      <a:pt x="22630" y="45883"/>
                      <a:pt x="25773" y="45194"/>
                      <a:pt x="29210" y="43588"/>
                    </a:cubicBezTo>
                    <a:cubicBezTo>
                      <a:pt x="41278" y="37965"/>
                      <a:pt x="36870" y="24682"/>
                      <a:pt x="36870" y="24682"/>
                    </a:cubicBezTo>
                    <a:cubicBezTo>
                      <a:pt x="36870" y="24682"/>
                      <a:pt x="40457" y="22737"/>
                      <a:pt x="41885" y="19484"/>
                    </a:cubicBezTo>
                    <a:cubicBezTo>
                      <a:pt x="43284" y="16263"/>
                      <a:pt x="40882" y="8846"/>
                      <a:pt x="40882" y="8846"/>
                    </a:cubicBezTo>
                    <a:lnTo>
                      <a:pt x="21156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0" name="Google Shape;1650;p40"/>
              <p:cNvSpPr/>
              <p:nvPr/>
            </p:nvSpPr>
            <p:spPr>
              <a:xfrm>
                <a:off x="13771050" y="1778425"/>
                <a:ext cx="142125" cy="250800"/>
              </a:xfrm>
              <a:custGeom>
                <a:avLst/>
                <a:gdLst/>
                <a:ahLst/>
                <a:cxnLst/>
                <a:rect l="l" t="t" r="r" b="b"/>
                <a:pathLst>
                  <a:path w="5685" h="10032" extrusionOk="0">
                    <a:moveTo>
                      <a:pt x="1824" y="5290"/>
                    </a:moveTo>
                    <a:cubicBezTo>
                      <a:pt x="1824" y="5290"/>
                      <a:pt x="0" y="913"/>
                      <a:pt x="1702" y="457"/>
                    </a:cubicBezTo>
                    <a:cubicBezTo>
                      <a:pt x="3404" y="1"/>
                      <a:pt x="5684" y="7296"/>
                      <a:pt x="5593" y="8664"/>
                    </a:cubicBezTo>
                    <a:cubicBezTo>
                      <a:pt x="5471" y="10031"/>
                      <a:pt x="3708" y="9636"/>
                      <a:pt x="3192" y="9636"/>
                    </a:cubicBezTo>
                    <a:cubicBezTo>
                      <a:pt x="2645" y="9636"/>
                      <a:pt x="1824" y="5290"/>
                      <a:pt x="1824" y="5290"/>
                    </a:cubicBezTo>
                    <a:close/>
                  </a:path>
                </a:pathLst>
              </a:custGeom>
              <a:solidFill>
                <a:srgbClr val="DA86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1" name="Google Shape;1651;p40"/>
              <p:cNvSpPr/>
              <p:nvPr/>
            </p:nvSpPr>
            <p:spPr>
              <a:xfrm>
                <a:off x="13523325" y="1761725"/>
                <a:ext cx="566125" cy="679350"/>
              </a:xfrm>
              <a:custGeom>
                <a:avLst/>
                <a:gdLst/>
                <a:ahLst/>
                <a:cxnLst/>
                <a:rect l="l" t="t" r="r" b="b"/>
                <a:pathLst>
                  <a:path w="22645" h="27174" extrusionOk="0">
                    <a:moveTo>
                      <a:pt x="22432" y="18541"/>
                    </a:moveTo>
                    <a:cubicBezTo>
                      <a:pt x="22432" y="18541"/>
                      <a:pt x="16292" y="8298"/>
                      <a:pt x="13830" y="5988"/>
                    </a:cubicBezTo>
                    <a:cubicBezTo>
                      <a:pt x="11307" y="3678"/>
                      <a:pt x="3374" y="0"/>
                      <a:pt x="3070" y="1094"/>
                    </a:cubicBezTo>
                    <a:cubicBezTo>
                      <a:pt x="2766" y="2189"/>
                      <a:pt x="9149" y="6292"/>
                      <a:pt x="9149" y="6292"/>
                    </a:cubicBezTo>
                    <a:cubicBezTo>
                      <a:pt x="9149" y="6292"/>
                      <a:pt x="942" y="2523"/>
                      <a:pt x="486" y="3800"/>
                    </a:cubicBezTo>
                    <a:cubicBezTo>
                      <a:pt x="0" y="5198"/>
                      <a:pt x="8359" y="8845"/>
                      <a:pt x="8359" y="8845"/>
                    </a:cubicBezTo>
                    <a:cubicBezTo>
                      <a:pt x="8359" y="8845"/>
                      <a:pt x="1550" y="7751"/>
                      <a:pt x="1246" y="9332"/>
                    </a:cubicBezTo>
                    <a:cubicBezTo>
                      <a:pt x="1064" y="10335"/>
                      <a:pt x="8146" y="11368"/>
                      <a:pt x="8146" y="11368"/>
                    </a:cubicBezTo>
                    <a:cubicBezTo>
                      <a:pt x="8146" y="11368"/>
                      <a:pt x="1885" y="11672"/>
                      <a:pt x="2888" y="13101"/>
                    </a:cubicBezTo>
                    <a:cubicBezTo>
                      <a:pt x="3283" y="13739"/>
                      <a:pt x="9727" y="13708"/>
                      <a:pt x="9727" y="13708"/>
                    </a:cubicBezTo>
                    <a:cubicBezTo>
                      <a:pt x="9727" y="13708"/>
                      <a:pt x="11003" y="16474"/>
                      <a:pt x="13222" y="17356"/>
                    </a:cubicBezTo>
                    <a:cubicBezTo>
                      <a:pt x="13222" y="17356"/>
                      <a:pt x="16353" y="27174"/>
                      <a:pt x="16627" y="27113"/>
                    </a:cubicBezTo>
                    <a:cubicBezTo>
                      <a:pt x="16931" y="27113"/>
                      <a:pt x="22645" y="25472"/>
                      <a:pt x="22645" y="25472"/>
                    </a:cubicBezTo>
                    <a:close/>
                  </a:path>
                </a:pathLst>
              </a:custGeom>
              <a:solidFill>
                <a:srgbClr val="DA86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2" name="Google Shape;1652;p40"/>
              <p:cNvSpPr/>
              <p:nvPr/>
            </p:nvSpPr>
            <p:spPr>
              <a:xfrm>
                <a:off x="10867500" y="2122650"/>
                <a:ext cx="376925" cy="639100"/>
              </a:xfrm>
              <a:custGeom>
                <a:avLst/>
                <a:gdLst/>
                <a:ahLst/>
                <a:cxnLst/>
                <a:rect l="l" t="t" r="r" b="b"/>
                <a:pathLst>
                  <a:path w="15077" h="25564" extrusionOk="0">
                    <a:moveTo>
                      <a:pt x="12219" y="24165"/>
                    </a:moveTo>
                    <a:cubicBezTo>
                      <a:pt x="10943" y="25564"/>
                      <a:pt x="4164" y="24743"/>
                      <a:pt x="4164" y="24834"/>
                    </a:cubicBezTo>
                    <a:cubicBezTo>
                      <a:pt x="4164" y="24834"/>
                      <a:pt x="3982" y="24591"/>
                      <a:pt x="3678" y="24074"/>
                    </a:cubicBezTo>
                    <a:cubicBezTo>
                      <a:pt x="2584" y="22372"/>
                      <a:pt x="0" y="18086"/>
                      <a:pt x="30" y="15655"/>
                    </a:cubicBezTo>
                    <a:cubicBezTo>
                      <a:pt x="61" y="13071"/>
                      <a:pt x="3192" y="11004"/>
                      <a:pt x="5471" y="10214"/>
                    </a:cubicBezTo>
                    <a:cubicBezTo>
                      <a:pt x="5866" y="10062"/>
                      <a:pt x="6262" y="9940"/>
                      <a:pt x="6596" y="9910"/>
                    </a:cubicBezTo>
                    <a:cubicBezTo>
                      <a:pt x="6596" y="9910"/>
                      <a:pt x="4894" y="1"/>
                      <a:pt x="6748" y="457"/>
                    </a:cubicBezTo>
                    <a:cubicBezTo>
                      <a:pt x="7842" y="730"/>
                      <a:pt x="10699" y="12798"/>
                      <a:pt x="11003" y="15472"/>
                    </a:cubicBezTo>
                    <a:cubicBezTo>
                      <a:pt x="11003" y="15472"/>
                      <a:pt x="12067" y="10639"/>
                      <a:pt x="13587" y="10822"/>
                    </a:cubicBezTo>
                    <a:cubicBezTo>
                      <a:pt x="15076" y="10974"/>
                      <a:pt x="13465" y="22798"/>
                      <a:pt x="12219" y="24165"/>
                    </a:cubicBezTo>
                    <a:close/>
                  </a:path>
                </a:pathLst>
              </a:custGeom>
              <a:solidFill>
                <a:srgbClr val="DA86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3" name="Google Shape;1653;p40"/>
              <p:cNvSpPr/>
              <p:nvPr/>
            </p:nvSpPr>
            <p:spPr>
              <a:xfrm>
                <a:off x="10867500" y="2378750"/>
                <a:ext cx="245450" cy="347300"/>
              </a:xfrm>
              <a:custGeom>
                <a:avLst/>
                <a:gdLst/>
                <a:ahLst/>
                <a:cxnLst/>
                <a:rect l="l" t="t" r="r" b="b"/>
                <a:pathLst>
                  <a:path w="9818" h="13892" extrusionOk="0">
                    <a:moveTo>
                      <a:pt x="5471" y="0"/>
                    </a:moveTo>
                    <a:cubicBezTo>
                      <a:pt x="3192" y="821"/>
                      <a:pt x="61" y="2857"/>
                      <a:pt x="30" y="5441"/>
                    </a:cubicBezTo>
                    <a:cubicBezTo>
                      <a:pt x="0" y="7873"/>
                      <a:pt x="2584" y="12159"/>
                      <a:pt x="3678" y="13891"/>
                    </a:cubicBezTo>
                    <a:cubicBezTo>
                      <a:pt x="6262" y="13739"/>
                      <a:pt x="8389" y="11915"/>
                      <a:pt x="8997" y="9210"/>
                    </a:cubicBezTo>
                    <a:cubicBezTo>
                      <a:pt x="9818" y="5259"/>
                      <a:pt x="6748" y="243"/>
                      <a:pt x="6748" y="243"/>
                    </a:cubicBezTo>
                    <a:lnTo>
                      <a:pt x="5471" y="0"/>
                    </a:lnTo>
                    <a:close/>
                  </a:path>
                </a:pathLst>
              </a:custGeom>
              <a:solidFill>
                <a:srgbClr val="7E24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4" name="Google Shape;1654;p40"/>
              <p:cNvSpPr/>
              <p:nvPr/>
            </p:nvSpPr>
            <p:spPr>
              <a:xfrm>
                <a:off x="10941200" y="2678150"/>
                <a:ext cx="634525" cy="1424050"/>
              </a:xfrm>
              <a:custGeom>
                <a:avLst/>
                <a:gdLst/>
                <a:ahLst/>
                <a:cxnLst/>
                <a:rect l="l" t="t" r="r" b="b"/>
                <a:pathLst>
                  <a:path w="25381" h="56962" extrusionOk="0">
                    <a:moveTo>
                      <a:pt x="10609" y="730"/>
                    </a:moveTo>
                    <a:cubicBezTo>
                      <a:pt x="10609" y="730"/>
                      <a:pt x="25381" y="34985"/>
                      <a:pt x="23192" y="46293"/>
                    </a:cubicBezTo>
                    <a:cubicBezTo>
                      <a:pt x="21125" y="56961"/>
                      <a:pt x="9241" y="56384"/>
                      <a:pt x="5411" y="49211"/>
                    </a:cubicBezTo>
                    <a:cubicBezTo>
                      <a:pt x="1551" y="42037"/>
                      <a:pt x="0" y="2766"/>
                      <a:pt x="0" y="2766"/>
                    </a:cubicBezTo>
                    <a:cubicBezTo>
                      <a:pt x="0" y="2766"/>
                      <a:pt x="5441" y="0"/>
                      <a:pt x="10609" y="73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5" name="Google Shape;1655;p40"/>
              <p:cNvSpPr/>
              <p:nvPr/>
            </p:nvSpPr>
            <p:spPr>
              <a:xfrm>
                <a:off x="13376650" y="2947150"/>
                <a:ext cx="1248525" cy="1071450"/>
              </a:xfrm>
              <a:custGeom>
                <a:avLst/>
                <a:gdLst/>
                <a:ahLst/>
                <a:cxnLst/>
                <a:rect l="l" t="t" r="r" b="b"/>
                <a:pathLst>
                  <a:path w="49941" h="42858" extrusionOk="0">
                    <a:moveTo>
                      <a:pt x="49576" y="18420"/>
                    </a:moveTo>
                    <a:lnTo>
                      <a:pt x="47357" y="19605"/>
                    </a:lnTo>
                    <a:lnTo>
                      <a:pt x="32038" y="27691"/>
                    </a:lnTo>
                    <a:lnTo>
                      <a:pt x="3435" y="42858"/>
                    </a:lnTo>
                    <a:cubicBezTo>
                      <a:pt x="3435" y="42858"/>
                      <a:pt x="1" y="28146"/>
                      <a:pt x="2220" y="17690"/>
                    </a:cubicBezTo>
                    <a:cubicBezTo>
                      <a:pt x="2706" y="15350"/>
                      <a:pt x="3496" y="13222"/>
                      <a:pt x="4651" y="11520"/>
                    </a:cubicBezTo>
                    <a:lnTo>
                      <a:pt x="47114" y="0"/>
                    </a:lnTo>
                    <a:cubicBezTo>
                      <a:pt x="47114" y="0"/>
                      <a:pt x="48816" y="3678"/>
                      <a:pt x="49515" y="9484"/>
                    </a:cubicBezTo>
                    <a:cubicBezTo>
                      <a:pt x="49850" y="12128"/>
                      <a:pt x="49941" y="15107"/>
                      <a:pt x="49576" y="1842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6" name="Google Shape;1656;p40"/>
              <p:cNvSpPr/>
              <p:nvPr/>
            </p:nvSpPr>
            <p:spPr>
              <a:xfrm>
                <a:off x="13492925" y="2947900"/>
                <a:ext cx="1062350" cy="288025"/>
              </a:xfrm>
              <a:custGeom>
                <a:avLst/>
                <a:gdLst/>
                <a:ahLst/>
                <a:cxnLst/>
                <a:rect l="l" t="t" r="r" b="b"/>
                <a:pathLst>
                  <a:path w="42494" h="11521" fill="none" extrusionOk="0">
                    <a:moveTo>
                      <a:pt x="0" y="11521"/>
                    </a:moveTo>
                    <a:lnTo>
                      <a:pt x="42493" y="1"/>
                    </a:lnTo>
                  </a:path>
                </a:pathLst>
              </a:custGeom>
              <a:noFill/>
              <a:ln w="9875" cap="flat" cmpd="sng">
                <a:solidFill>
                  <a:srgbClr val="FFFF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7" name="Google Shape;1657;p40"/>
              <p:cNvSpPr/>
              <p:nvPr/>
            </p:nvSpPr>
            <p:spPr>
              <a:xfrm>
                <a:off x="13376650" y="3390150"/>
                <a:ext cx="800950" cy="629225"/>
              </a:xfrm>
              <a:custGeom>
                <a:avLst/>
                <a:gdLst/>
                <a:ahLst/>
                <a:cxnLst/>
                <a:rect l="l" t="t" r="r" b="b"/>
                <a:pathLst>
                  <a:path w="32038" h="25169" extrusionOk="0">
                    <a:moveTo>
                      <a:pt x="2220" y="1"/>
                    </a:moveTo>
                    <a:lnTo>
                      <a:pt x="2220" y="1"/>
                    </a:lnTo>
                    <a:cubicBezTo>
                      <a:pt x="1" y="10518"/>
                      <a:pt x="3435" y="25168"/>
                      <a:pt x="3435" y="25168"/>
                    </a:cubicBezTo>
                    <a:lnTo>
                      <a:pt x="32038" y="10001"/>
                    </a:lnTo>
                    <a:cubicBezTo>
                      <a:pt x="19758" y="9819"/>
                      <a:pt x="4135" y="1977"/>
                      <a:pt x="2220" y="1"/>
                    </a:cubicBezTo>
                    <a:close/>
                  </a:path>
                </a:pathLst>
              </a:custGeom>
              <a:solidFill>
                <a:srgbClr val="0D092A">
                  <a:alpha val="196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8" name="Google Shape;1658;p40"/>
              <p:cNvSpPr/>
              <p:nvPr/>
            </p:nvSpPr>
            <p:spPr>
              <a:xfrm>
                <a:off x="11973900" y="3149275"/>
                <a:ext cx="1646700" cy="2331375"/>
              </a:xfrm>
              <a:custGeom>
                <a:avLst/>
                <a:gdLst/>
                <a:ahLst/>
                <a:cxnLst/>
                <a:rect l="l" t="t" r="r" b="b"/>
                <a:pathLst>
                  <a:path w="65868" h="93255" extrusionOk="0">
                    <a:moveTo>
                      <a:pt x="65868" y="68056"/>
                    </a:moveTo>
                    <a:lnTo>
                      <a:pt x="65868" y="72281"/>
                    </a:lnTo>
                    <a:cubicBezTo>
                      <a:pt x="65868" y="73375"/>
                      <a:pt x="65868" y="74500"/>
                      <a:pt x="65837" y="75655"/>
                    </a:cubicBezTo>
                    <a:cubicBezTo>
                      <a:pt x="65837" y="77053"/>
                      <a:pt x="65807" y="78451"/>
                      <a:pt x="65777" y="79880"/>
                    </a:cubicBezTo>
                    <a:cubicBezTo>
                      <a:pt x="65716" y="80974"/>
                      <a:pt x="65685" y="82099"/>
                      <a:pt x="65655" y="83254"/>
                    </a:cubicBezTo>
                    <a:cubicBezTo>
                      <a:pt x="65533" y="86567"/>
                      <a:pt x="65351" y="89911"/>
                      <a:pt x="65108" y="93254"/>
                    </a:cubicBezTo>
                    <a:lnTo>
                      <a:pt x="304" y="93254"/>
                    </a:lnTo>
                    <a:cubicBezTo>
                      <a:pt x="304" y="93254"/>
                      <a:pt x="152" y="89485"/>
                      <a:pt x="31" y="83254"/>
                    </a:cubicBezTo>
                    <a:cubicBezTo>
                      <a:pt x="31" y="82190"/>
                      <a:pt x="0" y="81096"/>
                      <a:pt x="0" y="79880"/>
                    </a:cubicBezTo>
                    <a:lnTo>
                      <a:pt x="0" y="75655"/>
                    </a:lnTo>
                    <a:lnTo>
                      <a:pt x="0" y="72281"/>
                    </a:lnTo>
                    <a:cubicBezTo>
                      <a:pt x="0" y="70913"/>
                      <a:pt x="0" y="69485"/>
                      <a:pt x="31" y="68056"/>
                    </a:cubicBezTo>
                    <a:cubicBezTo>
                      <a:pt x="31" y="66962"/>
                      <a:pt x="61" y="65837"/>
                      <a:pt x="61" y="64682"/>
                    </a:cubicBezTo>
                    <a:cubicBezTo>
                      <a:pt x="122" y="63314"/>
                      <a:pt x="122" y="61886"/>
                      <a:pt x="152" y="60457"/>
                    </a:cubicBezTo>
                    <a:cubicBezTo>
                      <a:pt x="183" y="59363"/>
                      <a:pt x="183" y="58208"/>
                      <a:pt x="213" y="57083"/>
                    </a:cubicBezTo>
                    <a:cubicBezTo>
                      <a:pt x="274" y="55715"/>
                      <a:pt x="304" y="54287"/>
                      <a:pt x="335" y="52858"/>
                    </a:cubicBezTo>
                    <a:cubicBezTo>
                      <a:pt x="365" y="51764"/>
                      <a:pt x="426" y="50609"/>
                      <a:pt x="487" y="49484"/>
                    </a:cubicBezTo>
                    <a:cubicBezTo>
                      <a:pt x="578" y="48056"/>
                      <a:pt x="608" y="46658"/>
                      <a:pt x="669" y="45259"/>
                    </a:cubicBezTo>
                    <a:cubicBezTo>
                      <a:pt x="730" y="44165"/>
                      <a:pt x="791" y="43010"/>
                      <a:pt x="882" y="41886"/>
                    </a:cubicBezTo>
                    <a:cubicBezTo>
                      <a:pt x="943" y="40457"/>
                      <a:pt x="1034" y="39059"/>
                      <a:pt x="1125" y="37661"/>
                    </a:cubicBezTo>
                    <a:cubicBezTo>
                      <a:pt x="1216" y="36566"/>
                      <a:pt x="1277" y="35411"/>
                      <a:pt x="1368" y="34287"/>
                    </a:cubicBezTo>
                    <a:cubicBezTo>
                      <a:pt x="2158" y="23739"/>
                      <a:pt x="3374" y="12949"/>
                      <a:pt x="5228" y="2888"/>
                    </a:cubicBezTo>
                    <a:cubicBezTo>
                      <a:pt x="5228" y="2888"/>
                      <a:pt x="11855" y="1338"/>
                      <a:pt x="21794" y="578"/>
                    </a:cubicBezTo>
                    <a:cubicBezTo>
                      <a:pt x="22463" y="517"/>
                      <a:pt x="23101" y="456"/>
                      <a:pt x="23739" y="426"/>
                    </a:cubicBezTo>
                    <a:cubicBezTo>
                      <a:pt x="28511" y="122"/>
                      <a:pt x="34013" y="0"/>
                      <a:pt x="39849" y="304"/>
                    </a:cubicBezTo>
                    <a:lnTo>
                      <a:pt x="41794" y="426"/>
                    </a:lnTo>
                    <a:cubicBezTo>
                      <a:pt x="47873" y="851"/>
                      <a:pt x="54287" y="1763"/>
                      <a:pt x="60700" y="3344"/>
                    </a:cubicBezTo>
                    <a:cubicBezTo>
                      <a:pt x="60700" y="3344"/>
                      <a:pt x="62798" y="15837"/>
                      <a:pt x="64318" y="34287"/>
                    </a:cubicBezTo>
                    <a:cubicBezTo>
                      <a:pt x="64409" y="35381"/>
                      <a:pt x="64500" y="36505"/>
                      <a:pt x="64591" y="37661"/>
                    </a:cubicBezTo>
                    <a:cubicBezTo>
                      <a:pt x="64713" y="39028"/>
                      <a:pt x="64774" y="40427"/>
                      <a:pt x="64895" y="41886"/>
                    </a:cubicBezTo>
                    <a:cubicBezTo>
                      <a:pt x="64956" y="42980"/>
                      <a:pt x="65047" y="44104"/>
                      <a:pt x="65108" y="45259"/>
                    </a:cubicBezTo>
                    <a:cubicBezTo>
                      <a:pt x="65199" y="46627"/>
                      <a:pt x="65260" y="48025"/>
                      <a:pt x="65351" y="49484"/>
                    </a:cubicBezTo>
                    <a:cubicBezTo>
                      <a:pt x="65381" y="50579"/>
                      <a:pt x="65442" y="51703"/>
                      <a:pt x="65503" y="52858"/>
                    </a:cubicBezTo>
                    <a:cubicBezTo>
                      <a:pt x="65533" y="54257"/>
                      <a:pt x="65594" y="55624"/>
                      <a:pt x="65655" y="57083"/>
                    </a:cubicBezTo>
                    <a:cubicBezTo>
                      <a:pt x="65685" y="58178"/>
                      <a:pt x="65716" y="59302"/>
                      <a:pt x="65777" y="60457"/>
                    </a:cubicBezTo>
                    <a:cubicBezTo>
                      <a:pt x="65807" y="61855"/>
                      <a:pt x="65837" y="63254"/>
                      <a:pt x="65837" y="64682"/>
                    </a:cubicBezTo>
                    <a:cubicBezTo>
                      <a:pt x="65868" y="65807"/>
                      <a:pt x="65868" y="66962"/>
                      <a:pt x="65868" y="6805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9" name="Google Shape;1659;p40"/>
              <p:cNvSpPr/>
              <p:nvPr/>
            </p:nvSpPr>
            <p:spPr>
              <a:xfrm>
                <a:off x="12104600" y="3151550"/>
                <a:ext cx="1386825" cy="83625"/>
              </a:xfrm>
              <a:custGeom>
                <a:avLst/>
                <a:gdLst/>
                <a:ahLst/>
                <a:cxnLst/>
                <a:rect l="l" t="t" r="r" b="b"/>
                <a:pathLst>
                  <a:path w="55473" h="3345" fill="none" extrusionOk="0">
                    <a:moveTo>
                      <a:pt x="0" y="2888"/>
                    </a:moveTo>
                    <a:cubicBezTo>
                      <a:pt x="0" y="2888"/>
                      <a:pt x="6627" y="1308"/>
                      <a:pt x="16566" y="548"/>
                    </a:cubicBezTo>
                    <a:cubicBezTo>
                      <a:pt x="17204" y="517"/>
                      <a:pt x="17873" y="426"/>
                      <a:pt x="18511" y="396"/>
                    </a:cubicBezTo>
                    <a:cubicBezTo>
                      <a:pt x="23283" y="92"/>
                      <a:pt x="28755" y="1"/>
                      <a:pt x="34621" y="305"/>
                    </a:cubicBezTo>
                    <a:lnTo>
                      <a:pt x="36566" y="396"/>
                    </a:lnTo>
                    <a:cubicBezTo>
                      <a:pt x="42645" y="821"/>
                      <a:pt x="49059" y="1733"/>
                      <a:pt x="55472" y="3344"/>
                    </a:cubicBezTo>
                  </a:path>
                </a:pathLst>
              </a:custGeom>
              <a:noFill/>
              <a:ln w="9875" cap="flat" cmpd="sng">
                <a:solidFill>
                  <a:srgbClr val="FFFF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0" name="Google Shape;1660;p40"/>
              <p:cNvSpPr/>
              <p:nvPr/>
            </p:nvSpPr>
            <p:spPr>
              <a:xfrm>
                <a:off x="12520250" y="3151550"/>
                <a:ext cx="499275" cy="305500"/>
              </a:xfrm>
              <a:custGeom>
                <a:avLst/>
                <a:gdLst/>
                <a:ahLst/>
                <a:cxnLst/>
                <a:rect l="l" t="t" r="r" b="b"/>
                <a:pathLst>
                  <a:path w="19971" h="12220" extrusionOk="0">
                    <a:moveTo>
                      <a:pt x="19971" y="426"/>
                    </a:moveTo>
                    <a:lnTo>
                      <a:pt x="19971" y="2219"/>
                    </a:lnTo>
                    <a:cubicBezTo>
                      <a:pt x="19971" y="7721"/>
                      <a:pt x="15503" y="12220"/>
                      <a:pt x="9971" y="12220"/>
                    </a:cubicBezTo>
                    <a:cubicBezTo>
                      <a:pt x="4469" y="12220"/>
                      <a:pt x="1" y="7721"/>
                      <a:pt x="1" y="2219"/>
                    </a:cubicBezTo>
                    <a:lnTo>
                      <a:pt x="1" y="548"/>
                    </a:lnTo>
                    <a:cubicBezTo>
                      <a:pt x="639" y="517"/>
                      <a:pt x="1277" y="426"/>
                      <a:pt x="1916" y="396"/>
                    </a:cubicBezTo>
                    <a:cubicBezTo>
                      <a:pt x="6718" y="92"/>
                      <a:pt x="12189" y="1"/>
                      <a:pt x="18025" y="305"/>
                    </a:cubicBezTo>
                    <a:cubicBezTo>
                      <a:pt x="18694" y="335"/>
                      <a:pt x="19332" y="365"/>
                      <a:pt x="19971" y="426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1" name="Google Shape;1661;p40"/>
              <p:cNvSpPr/>
              <p:nvPr/>
            </p:nvSpPr>
            <p:spPr>
              <a:xfrm>
                <a:off x="12628150" y="2705500"/>
                <a:ext cx="283475" cy="659600"/>
              </a:xfrm>
              <a:custGeom>
                <a:avLst/>
                <a:gdLst/>
                <a:ahLst/>
                <a:cxnLst/>
                <a:rect l="l" t="t" r="r" b="b"/>
                <a:pathLst>
                  <a:path w="11339" h="26384" extrusionOk="0">
                    <a:moveTo>
                      <a:pt x="11339" y="5684"/>
                    </a:moveTo>
                    <a:lnTo>
                      <a:pt x="11339" y="20730"/>
                    </a:lnTo>
                    <a:cubicBezTo>
                      <a:pt x="11339" y="23861"/>
                      <a:pt x="8785" y="26384"/>
                      <a:pt x="5655" y="26384"/>
                    </a:cubicBezTo>
                    <a:cubicBezTo>
                      <a:pt x="2524" y="26384"/>
                      <a:pt x="1" y="23831"/>
                      <a:pt x="1" y="20730"/>
                    </a:cubicBezTo>
                    <a:lnTo>
                      <a:pt x="1" y="5684"/>
                    </a:lnTo>
                    <a:lnTo>
                      <a:pt x="1" y="5593"/>
                    </a:lnTo>
                    <a:cubicBezTo>
                      <a:pt x="31" y="2493"/>
                      <a:pt x="2585" y="0"/>
                      <a:pt x="5655" y="0"/>
                    </a:cubicBezTo>
                    <a:cubicBezTo>
                      <a:pt x="7235" y="0"/>
                      <a:pt x="8664" y="669"/>
                      <a:pt x="9697" y="1672"/>
                    </a:cubicBezTo>
                    <a:cubicBezTo>
                      <a:pt x="10275" y="2250"/>
                      <a:pt x="10670" y="2888"/>
                      <a:pt x="10974" y="3648"/>
                    </a:cubicBezTo>
                    <a:cubicBezTo>
                      <a:pt x="11217" y="4256"/>
                      <a:pt x="11339" y="4985"/>
                      <a:pt x="11339" y="5684"/>
                    </a:cubicBezTo>
                    <a:close/>
                  </a:path>
                </a:pathLst>
              </a:custGeom>
              <a:solidFill>
                <a:srgbClr val="DA86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2" name="Google Shape;1662;p40"/>
              <p:cNvSpPr/>
              <p:nvPr/>
            </p:nvSpPr>
            <p:spPr>
              <a:xfrm>
                <a:off x="12627400" y="2798200"/>
                <a:ext cx="284225" cy="344925"/>
              </a:xfrm>
              <a:custGeom>
                <a:avLst/>
                <a:gdLst/>
                <a:ahLst/>
                <a:cxnLst/>
                <a:rect l="l" t="t" r="r" b="b"/>
                <a:pathLst>
                  <a:path w="11369" h="13797" extrusionOk="0">
                    <a:moveTo>
                      <a:pt x="7660" y="1"/>
                    </a:moveTo>
                    <a:lnTo>
                      <a:pt x="1" y="1916"/>
                    </a:lnTo>
                    <a:lnTo>
                      <a:pt x="1" y="2007"/>
                    </a:lnTo>
                    <a:lnTo>
                      <a:pt x="1" y="11490"/>
                    </a:lnTo>
                    <a:cubicBezTo>
                      <a:pt x="1495" y="12518"/>
                      <a:pt x="4030" y="13796"/>
                      <a:pt x="7716" y="13796"/>
                    </a:cubicBezTo>
                    <a:cubicBezTo>
                      <a:pt x="8828" y="13796"/>
                      <a:pt x="10044" y="13680"/>
                      <a:pt x="11369" y="13405"/>
                    </a:cubicBezTo>
                    <a:lnTo>
                      <a:pt x="11369" y="1976"/>
                    </a:lnTo>
                    <a:cubicBezTo>
                      <a:pt x="11369" y="1277"/>
                      <a:pt x="11247" y="548"/>
                      <a:pt x="10943" y="1"/>
                    </a:cubicBezTo>
                    <a:close/>
                  </a:path>
                </a:pathLst>
              </a:custGeom>
              <a:solidFill>
                <a:srgbClr val="7E24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3" name="Google Shape;1663;p40"/>
              <p:cNvSpPr/>
              <p:nvPr/>
            </p:nvSpPr>
            <p:spPr>
              <a:xfrm>
                <a:off x="12333325" y="1998800"/>
                <a:ext cx="859450" cy="1039550"/>
              </a:xfrm>
              <a:custGeom>
                <a:avLst/>
                <a:gdLst/>
                <a:ahLst/>
                <a:cxnLst/>
                <a:rect l="l" t="t" r="r" b="b"/>
                <a:pathLst>
                  <a:path w="34378" h="41582" extrusionOk="0">
                    <a:moveTo>
                      <a:pt x="34378" y="20882"/>
                    </a:moveTo>
                    <a:cubicBezTo>
                      <a:pt x="33679" y="28329"/>
                      <a:pt x="31551" y="41035"/>
                      <a:pt x="17296" y="41278"/>
                    </a:cubicBezTo>
                    <a:cubicBezTo>
                      <a:pt x="304" y="41582"/>
                      <a:pt x="0" y="24013"/>
                      <a:pt x="730" y="13982"/>
                    </a:cubicBezTo>
                    <a:cubicBezTo>
                      <a:pt x="1733" y="730"/>
                      <a:pt x="11004" y="1"/>
                      <a:pt x="11004" y="1"/>
                    </a:cubicBezTo>
                    <a:cubicBezTo>
                      <a:pt x="17508" y="2645"/>
                      <a:pt x="18207" y="10913"/>
                      <a:pt x="21916" y="13709"/>
                    </a:cubicBezTo>
                    <a:cubicBezTo>
                      <a:pt x="23314" y="14803"/>
                      <a:pt x="25472" y="15381"/>
                      <a:pt x="27630" y="15776"/>
                    </a:cubicBezTo>
                    <a:cubicBezTo>
                      <a:pt x="28025" y="17843"/>
                      <a:pt x="29423" y="20669"/>
                      <a:pt x="34378" y="20882"/>
                    </a:cubicBezTo>
                    <a:close/>
                  </a:path>
                </a:pathLst>
              </a:custGeom>
              <a:solidFill>
                <a:srgbClr val="DA86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4" name="Google Shape;1664;p40"/>
              <p:cNvSpPr/>
              <p:nvPr/>
            </p:nvSpPr>
            <p:spPr>
              <a:xfrm>
                <a:off x="12616775" y="2792125"/>
                <a:ext cx="325250" cy="108700"/>
              </a:xfrm>
              <a:custGeom>
                <a:avLst/>
                <a:gdLst/>
                <a:ahLst/>
                <a:cxnLst/>
                <a:rect l="l" t="t" r="r" b="b"/>
                <a:pathLst>
                  <a:path w="13010" h="4348" extrusionOk="0">
                    <a:moveTo>
                      <a:pt x="0" y="0"/>
                    </a:moveTo>
                    <a:cubicBezTo>
                      <a:pt x="0" y="2402"/>
                      <a:pt x="2918" y="4347"/>
                      <a:pt x="6505" y="4347"/>
                    </a:cubicBezTo>
                    <a:cubicBezTo>
                      <a:pt x="10061" y="4347"/>
                      <a:pt x="13009" y="2402"/>
                      <a:pt x="130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5" name="Google Shape;1665;p40"/>
              <p:cNvSpPr/>
              <p:nvPr/>
            </p:nvSpPr>
            <p:spPr>
              <a:xfrm>
                <a:off x="13853875" y="2165975"/>
                <a:ext cx="943050" cy="1367075"/>
              </a:xfrm>
              <a:custGeom>
                <a:avLst/>
                <a:gdLst/>
                <a:ahLst/>
                <a:cxnLst/>
                <a:rect l="l" t="t" r="r" b="b"/>
                <a:pathLst>
                  <a:path w="37722" h="54683" extrusionOk="0">
                    <a:moveTo>
                      <a:pt x="0" y="5441"/>
                    </a:moveTo>
                    <a:cubicBezTo>
                      <a:pt x="0" y="5441"/>
                      <a:pt x="11459" y="40943"/>
                      <a:pt x="20548" y="47995"/>
                    </a:cubicBezTo>
                    <a:cubicBezTo>
                      <a:pt x="29089" y="54682"/>
                      <a:pt x="37721" y="46415"/>
                      <a:pt x="35806" y="38451"/>
                    </a:cubicBezTo>
                    <a:cubicBezTo>
                      <a:pt x="33952" y="30518"/>
                      <a:pt x="9301" y="1"/>
                      <a:pt x="9301" y="1"/>
                    </a:cubicBezTo>
                    <a:cubicBezTo>
                      <a:pt x="9301" y="1"/>
                      <a:pt x="3435" y="1520"/>
                      <a:pt x="0" y="544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6" name="Google Shape;1666;p40"/>
              <p:cNvSpPr/>
              <p:nvPr/>
            </p:nvSpPr>
            <p:spPr>
              <a:xfrm>
                <a:off x="10852300" y="2348350"/>
                <a:ext cx="24015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9606" h="11764" extrusionOk="0">
                    <a:moveTo>
                      <a:pt x="7204" y="912"/>
                    </a:moveTo>
                    <a:cubicBezTo>
                      <a:pt x="7204" y="912"/>
                      <a:pt x="9605" y="5593"/>
                      <a:pt x="8906" y="8298"/>
                    </a:cubicBezTo>
                    <a:cubicBezTo>
                      <a:pt x="8237" y="10943"/>
                      <a:pt x="6079" y="4225"/>
                      <a:pt x="6079" y="4225"/>
                    </a:cubicBezTo>
                    <a:cubicBezTo>
                      <a:pt x="6079" y="4225"/>
                      <a:pt x="7538" y="9210"/>
                      <a:pt x="6839" y="9879"/>
                    </a:cubicBezTo>
                    <a:cubicBezTo>
                      <a:pt x="6110" y="10578"/>
                      <a:pt x="4134" y="5684"/>
                      <a:pt x="4134" y="5684"/>
                    </a:cubicBezTo>
                    <a:cubicBezTo>
                      <a:pt x="4134" y="5684"/>
                      <a:pt x="5502" y="9879"/>
                      <a:pt x="4620" y="10578"/>
                    </a:cubicBezTo>
                    <a:cubicBezTo>
                      <a:pt x="3739" y="11247"/>
                      <a:pt x="2584" y="7265"/>
                      <a:pt x="2584" y="7265"/>
                    </a:cubicBezTo>
                    <a:cubicBezTo>
                      <a:pt x="2584" y="7265"/>
                      <a:pt x="3830" y="11004"/>
                      <a:pt x="2736" y="11368"/>
                    </a:cubicBezTo>
                    <a:cubicBezTo>
                      <a:pt x="1611" y="11764"/>
                      <a:pt x="335" y="8602"/>
                      <a:pt x="183" y="6171"/>
                    </a:cubicBezTo>
                    <a:cubicBezTo>
                      <a:pt x="0" y="3709"/>
                      <a:pt x="3952" y="0"/>
                      <a:pt x="7204" y="912"/>
                    </a:cubicBezTo>
                    <a:close/>
                  </a:path>
                </a:pathLst>
              </a:custGeom>
              <a:solidFill>
                <a:srgbClr val="DA868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7" name="Google Shape;1667;p40"/>
              <p:cNvSpPr/>
              <p:nvPr/>
            </p:nvSpPr>
            <p:spPr>
              <a:xfrm>
                <a:off x="12723900" y="2671300"/>
                <a:ext cx="438500" cy="234075"/>
              </a:xfrm>
              <a:custGeom>
                <a:avLst/>
                <a:gdLst/>
                <a:ahLst/>
                <a:cxnLst/>
                <a:rect l="l" t="t" r="r" b="b"/>
                <a:pathLst>
                  <a:path w="17540" h="9363" fill="none" extrusionOk="0">
                    <a:moveTo>
                      <a:pt x="17539" y="1"/>
                    </a:moveTo>
                    <a:cubicBezTo>
                      <a:pt x="17539" y="1"/>
                      <a:pt x="13831" y="9210"/>
                      <a:pt x="1" y="9362"/>
                    </a:cubicBezTo>
                  </a:path>
                </a:pathLst>
              </a:custGeom>
              <a:noFill/>
              <a:ln w="12150" cap="flat" cmpd="sng">
                <a:solidFill>
                  <a:srgbClr val="1F1E2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8" name="Google Shape;1668;p40"/>
              <p:cNvSpPr/>
              <p:nvPr/>
            </p:nvSpPr>
            <p:spPr>
              <a:xfrm>
                <a:off x="12673750" y="2852150"/>
                <a:ext cx="140600" cy="93500"/>
              </a:xfrm>
              <a:custGeom>
                <a:avLst/>
                <a:gdLst/>
                <a:ahLst/>
                <a:cxnLst/>
                <a:rect l="l" t="t" r="r" b="b"/>
                <a:pathLst>
                  <a:path w="5624" h="3740" extrusionOk="0">
                    <a:moveTo>
                      <a:pt x="5624" y="1885"/>
                    </a:moveTo>
                    <a:cubicBezTo>
                      <a:pt x="5624" y="2919"/>
                      <a:pt x="4378" y="3739"/>
                      <a:pt x="2827" y="3739"/>
                    </a:cubicBezTo>
                    <a:cubicBezTo>
                      <a:pt x="1247" y="3739"/>
                      <a:pt x="1" y="2919"/>
                      <a:pt x="1" y="1885"/>
                    </a:cubicBezTo>
                    <a:cubicBezTo>
                      <a:pt x="1" y="852"/>
                      <a:pt x="1247" y="31"/>
                      <a:pt x="2827" y="31"/>
                    </a:cubicBezTo>
                    <a:cubicBezTo>
                      <a:pt x="4378" y="1"/>
                      <a:pt x="5624" y="821"/>
                      <a:pt x="5624" y="1885"/>
                    </a:cubicBezTo>
                    <a:close/>
                  </a:path>
                </a:pathLst>
              </a:custGeom>
              <a:solidFill>
                <a:srgbClr val="AF93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9" name="Google Shape;1669;p40"/>
              <p:cNvSpPr/>
              <p:nvPr/>
            </p:nvSpPr>
            <p:spPr>
              <a:xfrm>
                <a:off x="12680600" y="2860525"/>
                <a:ext cx="133750" cy="85125"/>
              </a:xfrm>
              <a:custGeom>
                <a:avLst/>
                <a:gdLst/>
                <a:ahLst/>
                <a:cxnLst/>
                <a:rect l="l" t="t" r="r" b="b"/>
                <a:pathLst>
                  <a:path w="5350" h="3405" extrusionOk="0">
                    <a:moveTo>
                      <a:pt x="4134" y="0"/>
                    </a:moveTo>
                    <a:lnTo>
                      <a:pt x="4134" y="0"/>
                    </a:lnTo>
                    <a:cubicBezTo>
                      <a:pt x="4286" y="213"/>
                      <a:pt x="4408" y="486"/>
                      <a:pt x="4408" y="790"/>
                    </a:cubicBezTo>
                    <a:cubicBezTo>
                      <a:pt x="4408" y="1824"/>
                      <a:pt x="3131" y="2645"/>
                      <a:pt x="1581" y="2645"/>
                    </a:cubicBezTo>
                    <a:cubicBezTo>
                      <a:pt x="973" y="2645"/>
                      <a:pt x="456" y="2553"/>
                      <a:pt x="0" y="2341"/>
                    </a:cubicBezTo>
                    <a:lnTo>
                      <a:pt x="0" y="2341"/>
                    </a:lnTo>
                    <a:cubicBezTo>
                      <a:pt x="456" y="2948"/>
                      <a:pt x="1398" y="3404"/>
                      <a:pt x="2553" y="3404"/>
                    </a:cubicBezTo>
                    <a:cubicBezTo>
                      <a:pt x="4104" y="3404"/>
                      <a:pt x="5350" y="2584"/>
                      <a:pt x="5350" y="1550"/>
                    </a:cubicBezTo>
                    <a:cubicBezTo>
                      <a:pt x="5350" y="912"/>
                      <a:pt x="4864" y="334"/>
                      <a:pt x="4134" y="0"/>
                    </a:cubicBezTo>
                    <a:close/>
                  </a:path>
                </a:pathLst>
              </a:custGeom>
              <a:solidFill>
                <a:srgbClr val="4447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0" name="Google Shape;1670;p40"/>
              <p:cNvSpPr/>
              <p:nvPr/>
            </p:nvSpPr>
            <p:spPr>
              <a:xfrm>
                <a:off x="13105375" y="2435725"/>
                <a:ext cx="174800" cy="303225"/>
              </a:xfrm>
              <a:custGeom>
                <a:avLst/>
                <a:gdLst/>
                <a:ahLst/>
                <a:cxnLst/>
                <a:rect l="l" t="t" r="r" b="b"/>
                <a:pathLst>
                  <a:path w="6992" h="12129" extrusionOk="0">
                    <a:moveTo>
                      <a:pt x="1004" y="5168"/>
                    </a:moveTo>
                    <a:cubicBezTo>
                      <a:pt x="2037" y="2098"/>
                      <a:pt x="4134" y="1"/>
                      <a:pt x="5654" y="518"/>
                    </a:cubicBezTo>
                    <a:lnTo>
                      <a:pt x="6991" y="943"/>
                    </a:lnTo>
                    <a:cubicBezTo>
                      <a:pt x="6748" y="882"/>
                      <a:pt x="6536" y="852"/>
                      <a:pt x="6262" y="913"/>
                    </a:cubicBezTo>
                    <a:cubicBezTo>
                      <a:pt x="4864" y="1126"/>
                      <a:pt x="3253" y="3041"/>
                      <a:pt x="2341" y="5624"/>
                    </a:cubicBezTo>
                    <a:cubicBezTo>
                      <a:pt x="1459" y="8269"/>
                      <a:pt x="1611" y="10761"/>
                      <a:pt x="2614" y="11764"/>
                    </a:cubicBezTo>
                    <a:cubicBezTo>
                      <a:pt x="2797" y="11946"/>
                      <a:pt x="2979" y="12068"/>
                      <a:pt x="3222" y="12129"/>
                    </a:cubicBezTo>
                    <a:lnTo>
                      <a:pt x="1885" y="11673"/>
                    </a:lnTo>
                    <a:cubicBezTo>
                      <a:pt x="365" y="11187"/>
                      <a:pt x="0" y="8269"/>
                      <a:pt x="1004" y="5168"/>
                    </a:cubicBezTo>
                    <a:close/>
                  </a:path>
                </a:pathLst>
              </a:custGeom>
              <a:solidFill>
                <a:srgbClr val="6C1CCC"/>
              </a:solidFill>
              <a:ln w="2275" cap="flat" cmpd="sng">
                <a:solidFill>
                  <a:srgbClr val="1F1E2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1" name="Google Shape;1671;p40"/>
              <p:cNvSpPr/>
              <p:nvPr/>
            </p:nvSpPr>
            <p:spPr>
              <a:xfrm>
                <a:off x="13141850" y="2457775"/>
                <a:ext cx="143650" cy="272075"/>
              </a:xfrm>
              <a:custGeom>
                <a:avLst/>
                <a:gdLst/>
                <a:ahLst/>
                <a:cxnLst/>
                <a:rect l="l" t="t" r="r" b="b"/>
                <a:pathLst>
                  <a:path w="5746" h="10883" extrusionOk="0">
                    <a:moveTo>
                      <a:pt x="4803" y="0"/>
                    </a:moveTo>
                    <a:cubicBezTo>
                      <a:pt x="3405" y="183"/>
                      <a:pt x="1763" y="2098"/>
                      <a:pt x="882" y="4712"/>
                    </a:cubicBezTo>
                    <a:cubicBezTo>
                      <a:pt x="0" y="7326"/>
                      <a:pt x="152" y="9849"/>
                      <a:pt x="1186" y="10882"/>
                    </a:cubicBezTo>
                    <a:cubicBezTo>
                      <a:pt x="2098" y="10700"/>
                      <a:pt x="3162" y="9788"/>
                      <a:pt x="3982" y="8420"/>
                    </a:cubicBezTo>
                    <a:cubicBezTo>
                      <a:pt x="4408" y="7751"/>
                      <a:pt x="4742" y="6991"/>
                      <a:pt x="5046" y="6110"/>
                    </a:cubicBezTo>
                    <a:cubicBezTo>
                      <a:pt x="5320" y="5289"/>
                      <a:pt x="5502" y="4438"/>
                      <a:pt x="5593" y="3648"/>
                    </a:cubicBezTo>
                    <a:cubicBezTo>
                      <a:pt x="5745" y="2007"/>
                      <a:pt x="5472" y="700"/>
                      <a:pt x="480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275" cap="flat" cmpd="sng">
                <a:solidFill>
                  <a:srgbClr val="1F1E2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40"/>
              <p:cNvSpPr/>
              <p:nvPr/>
            </p:nvSpPr>
            <p:spPr>
              <a:xfrm>
                <a:off x="13141850" y="2457025"/>
                <a:ext cx="185425" cy="293325"/>
              </a:xfrm>
              <a:custGeom>
                <a:avLst/>
                <a:gdLst/>
                <a:ahLst/>
                <a:cxnLst/>
                <a:rect l="l" t="t" r="r" b="b"/>
                <a:pathLst>
                  <a:path w="7417" h="11733" extrusionOk="0">
                    <a:moveTo>
                      <a:pt x="882" y="4742"/>
                    </a:moveTo>
                    <a:cubicBezTo>
                      <a:pt x="1763" y="2128"/>
                      <a:pt x="3405" y="213"/>
                      <a:pt x="4803" y="30"/>
                    </a:cubicBezTo>
                    <a:cubicBezTo>
                      <a:pt x="5077" y="0"/>
                      <a:pt x="5289" y="0"/>
                      <a:pt x="5532" y="61"/>
                    </a:cubicBezTo>
                    <a:cubicBezTo>
                      <a:pt x="7052" y="578"/>
                      <a:pt x="7417" y="3496"/>
                      <a:pt x="6384" y="6565"/>
                    </a:cubicBezTo>
                    <a:cubicBezTo>
                      <a:pt x="5380" y="9635"/>
                      <a:pt x="3283" y="11733"/>
                      <a:pt x="1763" y="11246"/>
                    </a:cubicBezTo>
                    <a:cubicBezTo>
                      <a:pt x="1520" y="11155"/>
                      <a:pt x="1338" y="11064"/>
                      <a:pt x="1155" y="10851"/>
                    </a:cubicBezTo>
                    <a:cubicBezTo>
                      <a:pt x="152" y="9879"/>
                      <a:pt x="0" y="7356"/>
                      <a:pt x="882" y="474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40"/>
              <p:cNvSpPr/>
              <p:nvPr/>
            </p:nvSpPr>
            <p:spPr>
              <a:xfrm>
                <a:off x="13176050" y="2507175"/>
                <a:ext cx="113250" cy="183150"/>
              </a:xfrm>
              <a:custGeom>
                <a:avLst/>
                <a:gdLst/>
                <a:ahLst/>
                <a:cxnLst/>
                <a:rect l="l" t="t" r="r" b="b"/>
                <a:pathLst>
                  <a:path w="4530" h="7326" extrusionOk="0">
                    <a:moveTo>
                      <a:pt x="608" y="3131"/>
                    </a:moveTo>
                    <a:cubicBezTo>
                      <a:pt x="1216" y="1246"/>
                      <a:pt x="2493" y="0"/>
                      <a:pt x="3405" y="304"/>
                    </a:cubicBezTo>
                    <a:cubicBezTo>
                      <a:pt x="4316" y="608"/>
                      <a:pt x="4529" y="2371"/>
                      <a:pt x="3921" y="4225"/>
                    </a:cubicBezTo>
                    <a:cubicBezTo>
                      <a:pt x="3313" y="6079"/>
                      <a:pt x="2067" y="7325"/>
                      <a:pt x="1155" y="7022"/>
                    </a:cubicBezTo>
                    <a:cubicBezTo>
                      <a:pt x="243" y="6718"/>
                      <a:pt x="0" y="4985"/>
                      <a:pt x="608" y="3131"/>
                    </a:cubicBezTo>
                    <a:close/>
                  </a:path>
                </a:pathLst>
              </a:custGeom>
              <a:solidFill>
                <a:schemeClr val="lt1"/>
              </a:solidFill>
              <a:ln w="2275" cap="flat" cmpd="sng">
                <a:solidFill>
                  <a:srgbClr val="1F1E2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40"/>
              <p:cNvSpPr/>
              <p:nvPr/>
            </p:nvSpPr>
            <p:spPr>
              <a:xfrm>
                <a:off x="12232250" y="2435725"/>
                <a:ext cx="174800" cy="303225"/>
              </a:xfrm>
              <a:custGeom>
                <a:avLst/>
                <a:gdLst/>
                <a:ahLst/>
                <a:cxnLst/>
                <a:rect l="l" t="t" r="r" b="b"/>
                <a:pathLst>
                  <a:path w="6992" h="12129" extrusionOk="0">
                    <a:moveTo>
                      <a:pt x="5958" y="5168"/>
                    </a:moveTo>
                    <a:cubicBezTo>
                      <a:pt x="4925" y="2098"/>
                      <a:pt x="2858" y="1"/>
                      <a:pt x="1338" y="518"/>
                    </a:cubicBezTo>
                    <a:lnTo>
                      <a:pt x="1" y="943"/>
                    </a:lnTo>
                    <a:cubicBezTo>
                      <a:pt x="214" y="882"/>
                      <a:pt x="457" y="852"/>
                      <a:pt x="730" y="913"/>
                    </a:cubicBezTo>
                    <a:cubicBezTo>
                      <a:pt x="2128" y="1126"/>
                      <a:pt x="3709" y="3041"/>
                      <a:pt x="4621" y="5624"/>
                    </a:cubicBezTo>
                    <a:cubicBezTo>
                      <a:pt x="5502" y="8269"/>
                      <a:pt x="5350" y="10761"/>
                      <a:pt x="4378" y="11764"/>
                    </a:cubicBezTo>
                    <a:cubicBezTo>
                      <a:pt x="4165" y="11946"/>
                      <a:pt x="3983" y="12068"/>
                      <a:pt x="3770" y="12129"/>
                    </a:cubicBezTo>
                    <a:lnTo>
                      <a:pt x="5077" y="11673"/>
                    </a:lnTo>
                    <a:cubicBezTo>
                      <a:pt x="6597" y="11187"/>
                      <a:pt x="6992" y="8269"/>
                      <a:pt x="5958" y="5168"/>
                    </a:cubicBezTo>
                    <a:close/>
                  </a:path>
                </a:pathLst>
              </a:custGeom>
              <a:solidFill>
                <a:srgbClr val="6C1CCC"/>
              </a:solidFill>
              <a:ln w="2275" cap="flat" cmpd="sng">
                <a:solidFill>
                  <a:srgbClr val="1F1E2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40"/>
              <p:cNvSpPr/>
              <p:nvPr/>
            </p:nvSpPr>
            <p:spPr>
              <a:xfrm>
                <a:off x="12226175" y="2457775"/>
                <a:ext cx="143650" cy="272075"/>
              </a:xfrm>
              <a:custGeom>
                <a:avLst/>
                <a:gdLst/>
                <a:ahLst/>
                <a:cxnLst/>
                <a:rect l="l" t="t" r="r" b="b"/>
                <a:pathLst>
                  <a:path w="5746" h="10883" extrusionOk="0">
                    <a:moveTo>
                      <a:pt x="973" y="0"/>
                    </a:moveTo>
                    <a:cubicBezTo>
                      <a:pt x="274" y="700"/>
                      <a:pt x="1" y="2007"/>
                      <a:pt x="153" y="3648"/>
                    </a:cubicBezTo>
                    <a:cubicBezTo>
                      <a:pt x="244" y="4438"/>
                      <a:pt x="426" y="5289"/>
                      <a:pt x="700" y="6110"/>
                    </a:cubicBezTo>
                    <a:cubicBezTo>
                      <a:pt x="1004" y="6991"/>
                      <a:pt x="1338" y="7751"/>
                      <a:pt x="1764" y="8420"/>
                    </a:cubicBezTo>
                    <a:cubicBezTo>
                      <a:pt x="2584" y="9788"/>
                      <a:pt x="3648" y="10700"/>
                      <a:pt x="4560" y="10882"/>
                    </a:cubicBezTo>
                    <a:cubicBezTo>
                      <a:pt x="5593" y="9849"/>
                      <a:pt x="5745" y="7326"/>
                      <a:pt x="4864" y="4712"/>
                    </a:cubicBezTo>
                    <a:cubicBezTo>
                      <a:pt x="4013" y="2098"/>
                      <a:pt x="2371" y="183"/>
                      <a:pt x="97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275" cap="flat" cmpd="sng">
                <a:solidFill>
                  <a:srgbClr val="1F1E2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40"/>
              <p:cNvSpPr/>
              <p:nvPr/>
            </p:nvSpPr>
            <p:spPr>
              <a:xfrm>
                <a:off x="12184375" y="2457025"/>
                <a:ext cx="185450" cy="293325"/>
              </a:xfrm>
              <a:custGeom>
                <a:avLst/>
                <a:gdLst/>
                <a:ahLst/>
                <a:cxnLst/>
                <a:rect l="l" t="t" r="r" b="b"/>
                <a:pathLst>
                  <a:path w="7418" h="11733" extrusionOk="0">
                    <a:moveTo>
                      <a:pt x="6536" y="4742"/>
                    </a:moveTo>
                    <a:cubicBezTo>
                      <a:pt x="5685" y="2128"/>
                      <a:pt x="4043" y="213"/>
                      <a:pt x="2645" y="30"/>
                    </a:cubicBezTo>
                    <a:cubicBezTo>
                      <a:pt x="2372" y="0"/>
                      <a:pt x="2129" y="0"/>
                      <a:pt x="1916" y="61"/>
                    </a:cubicBezTo>
                    <a:cubicBezTo>
                      <a:pt x="396" y="578"/>
                      <a:pt x="1" y="3496"/>
                      <a:pt x="1034" y="6565"/>
                    </a:cubicBezTo>
                    <a:cubicBezTo>
                      <a:pt x="2068" y="9635"/>
                      <a:pt x="4165" y="11733"/>
                      <a:pt x="5685" y="11246"/>
                    </a:cubicBezTo>
                    <a:cubicBezTo>
                      <a:pt x="5898" y="11155"/>
                      <a:pt x="6080" y="11064"/>
                      <a:pt x="6293" y="10851"/>
                    </a:cubicBezTo>
                    <a:cubicBezTo>
                      <a:pt x="7265" y="9879"/>
                      <a:pt x="7417" y="7356"/>
                      <a:pt x="6536" y="4742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7" name="Google Shape;1677;p40"/>
              <p:cNvSpPr/>
              <p:nvPr/>
            </p:nvSpPr>
            <p:spPr>
              <a:xfrm>
                <a:off x="12222375" y="2507175"/>
                <a:ext cx="113250" cy="183150"/>
              </a:xfrm>
              <a:custGeom>
                <a:avLst/>
                <a:gdLst/>
                <a:ahLst/>
                <a:cxnLst/>
                <a:rect l="l" t="t" r="r" b="b"/>
                <a:pathLst>
                  <a:path w="4530" h="7326" extrusionOk="0">
                    <a:moveTo>
                      <a:pt x="3922" y="3131"/>
                    </a:moveTo>
                    <a:cubicBezTo>
                      <a:pt x="3314" y="1246"/>
                      <a:pt x="2068" y="0"/>
                      <a:pt x="1156" y="304"/>
                    </a:cubicBezTo>
                    <a:cubicBezTo>
                      <a:pt x="244" y="608"/>
                      <a:pt x="1" y="2371"/>
                      <a:pt x="609" y="4225"/>
                    </a:cubicBezTo>
                    <a:cubicBezTo>
                      <a:pt x="1216" y="6079"/>
                      <a:pt x="2493" y="7325"/>
                      <a:pt x="3375" y="7022"/>
                    </a:cubicBezTo>
                    <a:cubicBezTo>
                      <a:pt x="4317" y="6718"/>
                      <a:pt x="4530" y="4985"/>
                      <a:pt x="3922" y="3131"/>
                    </a:cubicBezTo>
                    <a:close/>
                  </a:path>
                </a:pathLst>
              </a:custGeom>
              <a:solidFill>
                <a:srgbClr val="2D1B6A"/>
              </a:solidFill>
              <a:ln w="2275" cap="flat" cmpd="sng">
                <a:solidFill>
                  <a:srgbClr val="1F1E2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8" name="Google Shape;1678;p40"/>
              <p:cNvSpPr/>
              <p:nvPr/>
            </p:nvSpPr>
            <p:spPr>
              <a:xfrm>
                <a:off x="12274050" y="2248050"/>
                <a:ext cx="952925" cy="421750"/>
              </a:xfrm>
              <a:custGeom>
                <a:avLst/>
                <a:gdLst/>
                <a:ahLst/>
                <a:cxnLst/>
                <a:rect l="l" t="t" r="r" b="b"/>
                <a:pathLst>
                  <a:path w="38117" h="16870" extrusionOk="0">
                    <a:moveTo>
                      <a:pt x="8420" y="16870"/>
                    </a:moveTo>
                    <a:cubicBezTo>
                      <a:pt x="3800" y="16870"/>
                      <a:pt x="1" y="13070"/>
                      <a:pt x="1" y="8420"/>
                    </a:cubicBezTo>
                    <a:cubicBezTo>
                      <a:pt x="1" y="3800"/>
                      <a:pt x="3800" y="0"/>
                      <a:pt x="8420" y="0"/>
                    </a:cubicBezTo>
                    <a:lnTo>
                      <a:pt x="29667" y="0"/>
                    </a:lnTo>
                    <a:cubicBezTo>
                      <a:pt x="34317" y="0"/>
                      <a:pt x="38117" y="3800"/>
                      <a:pt x="38117" y="8420"/>
                    </a:cubicBezTo>
                    <a:cubicBezTo>
                      <a:pt x="38117" y="13070"/>
                      <a:pt x="34317" y="16870"/>
                      <a:pt x="29667" y="1687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9" name="Google Shape;1679;p40"/>
              <p:cNvSpPr/>
              <p:nvPr/>
            </p:nvSpPr>
            <p:spPr>
              <a:xfrm>
                <a:off x="12274050" y="2248050"/>
                <a:ext cx="952925" cy="210500"/>
              </a:xfrm>
              <a:custGeom>
                <a:avLst/>
                <a:gdLst/>
                <a:ahLst/>
                <a:cxnLst/>
                <a:rect l="l" t="t" r="r" b="b"/>
                <a:pathLst>
                  <a:path w="38117" h="8420" fill="none" extrusionOk="0">
                    <a:moveTo>
                      <a:pt x="1" y="8420"/>
                    </a:moveTo>
                    <a:cubicBezTo>
                      <a:pt x="1" y="3800"/>
                      <a:pt x="3800" y="0"/>
                      <a:pt x="8420" y="0"/>
                    </a:cubicBezTo>
                    <a:lnTo>
                      <a:pt x="29667" y="0"/>
                    </a:lnTo>
                    <a:cubicBezTo>
                      <a:pt x="34317" y="0"/>
                      <a:pt x="38117" y="3800"/>
                      <a:pt x="38117" y="8420"/>
                    </a:cubicBezTo>
                  </a:path>
                </a:pathLst>
              </a:custGeom>
              <a:noFill/>
              <a:ln w="9875" cap="flat" cmpd="sng">
                <a:solidFill>
                  <a:srgbClr val="FFFF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0" name="Google Shape;1680;p40"/>
              <p:cNvSpPr/>
              <p:nvPr/>
            </p:nvSpPr>
            <p:spPr>
              <a:xfrm>
                <a:off x="12305975" y="2281475"/>
                <a:ext cx="886800" cy="354900"/>
              </a:xfrm>
              <a:custGeom>
                <a:avLst/>
                <a:gdLst/>
                <a:ahLst/>
                <a:cxnLst/>
                <a:rect l="l" t="t" r="r" b="b"/>
                <a:pathLst>
                  <a:path w="35472" h="14196" extrusionOk="0">
                    <a:moveTo>
                      <a:pt x="28359" y="14195"/>
                    </a:moveTo>
                    <a:lnTo>
                      <a:pt x="7113" y="14195"/>
                    </a:lnTo>
                    <a:cubicBezTo>
                      <a:pt x="3192" y="14195"/>
                      <a:pt x="0" y="11004"/>
                      <a:pt x="0" y="7083"/>
                    </a:cubicBezTo>
                    <a:lnTo>
                      <a:pt x="0" y="7083"/>
                    </a:lnTo>
                    <a:cubicBezTo>
                      <a:pt x="0" y="3192"/>
                      <a:pt x="3192" y="1"/>
                      <a:pt x="7113" y="1"/>
                    </a:cubicBezTo>
                    <a:lnTo>
                      <a:pt x="28359" y="1"/>
                    </a:lnTo>
                    <a:cubicBezTo>
                      <a:pt x="32280" y="1"/>
                      <a:pt x="35472" y="3192"/>
                      <a:pt x="35472" y="7083"/>
                    </a:cubicBezTo>
                    <a:lnTo>
                      <a:pt x="35472" y="7083"/>
                    </a:lnTo>
                    <a:cubicBezTo>
                      <a:pt x="35472" y="11004"/>
                      <a:pt x="32280" y="14195"/>
                      <a:pt x="28359" y="14195"/>
                    </a:cubicBezTo>
                    <a:close/>
                  </a:path>
                </a:pathLst>
              </a:custGeom>
              <a:solidFill>
                <a:schemeClr val="dk2"/>
              </a:solidFill>
              <a:ln w="3050" cap="flat" cmpd="sng">
                <a:solidFill>
                  <a:srgbClr val="1F1E2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1" name="Google Shape;1681;p40"/>
              <p:cNvSpPr/>
              <p:nvPr/>
            </p:nvSpPr>
            <p:spPr>
              <a:xfrm>
                <a:off x="12328775" y="2287550"/>
                <a:ext cx="864000" cy="348825"/>
              </a:xfrm>
              <a:custGeom>
                <a:avLst/>
                <a:gdLst/>
                <a:ahLst/>
                <a:cxnLst/>
                <a:rect l="l" t="t" r="r" b="b"/>
                <a:pathLst>
                  <a:path w="34560" h="13953" extrusionOk="0">
                    <a:moveTo>
                      <a:pt x="29332" y="1"/>
                    </a:moveTo>
                    <a:cubicBezTo>
                      <a:pt x="29909" y="1034"/>
                      <a:pt x="30213" y="2220"/>
                      <a:pt x="30213" y="3466"/>
                    </a:cubicBezTo>
                    <a:cubicBezTo>
                      <a:pt x="30213" y="5442"/>
                      <a:pt x="29423" y="7205"/>
                      <a:pt x="28116" y="8481"/>
                    </a:cubicBezTo>
                    <a:cubicBezTo>
                      <a:pt x="26839" y="9788"/>
                      <a:pt x="25076" y="10578"/>
                      <a:pt x="23101" y="10578"/>
                    </a:cubicBezTo>
                    <a:lnTo>
                      <a:pt x="1885" y="10578"/>
                    </a:lnTo>
                    <a:cubicBezTo>
                      <a:pt x="1216" y="10578"/>
                      <a:pt x="608" y="10457"/>
                      <a:pt x="0" y="10305"/>
                    </a:cubicBezTo>
                    <a:lnTo>
                      <a:pt x="0" y="10305"/>
                    </a:lnTo>
                    <a:cubicBezTo>
                      <a:pt x="1216" y="12463"/>
                      <a:pt x="3526" y="13952"/>
                      <a:pt x="6201" y="13952"/>
                    </a:cubicBezTo>
                    <a:lnTo>
                      <a:pt x="27447" y="13952"/>
                    </a:lnTo>
                    <a:cubicBezTo>
                      <a:pt x="29423" y="13952"/>
                      <a:pt x="31156" y="13162"/>
                      <a:pt x="32463" y="11855"/>
                    </a:cubicBezTo>
                    <a:cubicBezTo>
                      <a:pt x="33739" y="10578"/>
                      <a:pt x="34560" y="8816"/>
                      <a:pt x="34560" y="6840"/>
                    </a:cubicBezTo>
                    <a:cubicBezTo>
                      <a:pt x="34560" y="3588"/>
                      <a:pt x="32341" y="852"/>
                      <a:pt x="2933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2" name="Google Shape;1682;p40"/>
              <p:cNvSpPr/>
              <p:nvPr/>
            </p:nvSpPr>
            <p:spPr>
              <a:xfrm>
                <a:off x="12002000" y="4007950"/>
                <a:ext cx="1587450" cy="84375"/>
              </a:xfrm>
              <a:custGeom>
                <a:avLst/>
                <a:gdLst/>
                <a:ahLst/>
                <a:cxnLst/>
                <a:rect l="l" t="t" r="r" b="b"/>
                <a:pathLst>
                  <a:path w="63498" h="3375" extrusionOk="0">
                    <a:moveTo>
                      <a:pt x="244" y="0"/>
                    </a:moveTo>
                    <a:cubicBezTo>
                      <a:pt x="153" y="1155"/>
                      <a:pt x="92" y="2280"/>
                      <a:pt x="1" y="3374"/>
                    </a:cubicBezTo>
                    <a:lnTo>
                      <a:pt x="63498" y="3374"/>
                    </a:lnTo>
                    <a:cubicBezTo>
                      <a:pt x="63437" y="2250"/>
                      <a:pt x="63346" y="1095"/>
                      <a:pt x="6322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3" name="Google Shape;1683;p40"/>
              <p:cNvSpPr/>
              <p:nvPr/>
            </p:nvSpPr>
            <p:spPr>
              <a:xfrm>
                <a:off x="11992125" y="4197925"/>
                <a:ext cx="1611000" cy="84375"/>
              </a:xfrm>
              <a:custGeom>
                <a:avLst/>
                <a:gdLst/>
                <a:ahLst/>
                <a:cxnLst/>
                <a:rect l="l" t="t" r="r" b="b"/>
                <a:pathLst>
                  <a:path w="64440" h="3375" extrusionOk="0">
                    <a:moveTo>
                      <a:pt x="183" y="0"/>
                    </a:moveTo>
                    <a:cubicBezTo>
                      <a:pt x="92" y="1155"/>
                      <a:pt x="31" y="2280"/>
                      <a:pt x="1" y="3374"/>
                    </a:cubicBezTo>
                    <a:lnTo>
                      <a:pt x="64440" y="3374"/>
                    </a:lnTo>
                    <a:cubicBezTo>
                      <a:pt x="64348" y="2250"/>
                      <a:pt x="64288" y="1095"/>
                      <a:pt x="6422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4" name="Google Shape;1684;p40"/>
              <p:cNvSpPr/>
              <p:nvPr/>
            </p:nvSpPr>
            <p:spPr>
              <a:xfrm>
                <a:off x="11983000" y="4387125"/>
                <a:ext cx="1629250" cy="84375"/>
              </a:xfrm>
              <a:custGeom>
                <a:avLst/>
                <a:gdLst/>
                <a:ahLst/>
                <a:cxnLst/>
                <a:rect l="l" t="t" r="r" b="b"/>
                <a:pathLst>
                  <a:path w="65170" h="3375" extrusionOk="0">
                    <a:moveTo>
                      <a:pt x="153" y="1"/>
                    </a:moveTo>
                    <a:cubicBezTo>
                      <a:pt x="92" y="1125"/>
                      <a:pt x="31" y="2280"/>
                      <a:pt x="1" y="3375"/>
                    </a:cubicBezTo>
                    <a:lnTo>
                      <a:pt x="65169" y="3375"/>
                    </a:lnTo>
                    <a:cubicBezTo>
                      <a:pt x="65109" y="2250"/>
                      <a:pt x="65048" y="1125"/>
                      <a:pt x="6504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5" name="Google Shape;1685;p40"/>
              <p:cNvSpPr/>
              <p:nvPr/>
            </p:nvSpPr>
            <p:spPr>
              <a:xfrm>
                <a:off x="11976925" y="4577100"/>
                <a:ext cx="1641400" cy="84375"/>
              </a:xfrm>
              <a:custGeom>
                <a:avLst/>
                <a:gdLst/>
                <a:ahLst/>
                <a:cxnLst/>
                <a:rect l="l" t="t" r="r" b="b"/>
                <a:pathLst>
                  <a:path w="65656" h="3375" extrusionOk="0">
                    <a:moveTo>
                      <a:pt x="62" y="1"/>
                    </a:moveTo>
                    <a:cubicBezTo>
                      <a:pt x="31" y="1125"/>
                      <a:pt x="31" y="2280"/>
                      <a:pt x="1" y="3375"/>
                    </a:cubicBezTo>
                    <a:lnTo>
                      <a:pt x="65656" y="3375"/>
                    </a:lnTo>
                    <a:cubicBezTo>
                      <a:pt x="65656" y="2250"/>
                      <a:pt x="65595" y="1095"/>
                      <a:pt x="6553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6" name="Google Shape;1686;p40"/>
              <p:cNvSpPr/>
              <p:nvPr/>
            </p:nvSpPr>
            <p:spPr>
              <a:xfrm>
                <a:off x="11973900" y="4766325"/>
                <a:ext cx="1646700" cy="84375"/>
              </a:xfrm>
              <a:custGeom>
                <a:avLst/>
                <a:gdLst/>
                <a:ahLst/>
                <a:cxnLst/>
                <a:rect l="l" t="t" r="r" b="b"/>
                <a:pathLst>
                  <a:path w="65868" h="3375" extrusionOk="0">
                    <a:moveTo>
                      <a:pt x="31" y="0"/>
                    </a:moveTo>
                    <a:cubicBezTo>
                      <a:pt x="31" y="1155"/>
                      <a:pt x="0" y="2280"/>
                      <a:pt x="0" y="3374"/>
                    </a:cubicBezTo>
                    <a:lnTo>
                      <a:pt x="65868" y="3374"/>
                    </a:lnTo>
                    <a:cubicBezTo>
                      <a:pt x="65868" y="2280"/>
                      <a:pt x="65868" y="1125"/>
                      <a:pt x="6583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7" name="Google Shape;1687;p40"/>
              <p:cNvSpPr/>
              <p:nvPr/>
            </p:nvSpPr>
            <p:spPr>
              <a:xfrm>
                <a:off x="11973125" y="4956300"/>
                <a:ext cx="1647475" cy="84350"/>
              </a:xfrm>
              <a:custGeom>
                <a:avLst/>
                <a:gdLst/>
                <a:ahLst/>
                <a:cxnLst/>
                <a:rect l="l" t="t" r="r" b="b"/>
                <a:pathLst>
                  <a:path w="65899" h="3374" extrusionOk="0">
                    <a:moveTo>
                      <a:pt x="1" y="0"/>
                    </a:moveTo>
                    <a:lnTo>
                      <a:pt x="1" y="3374"/>
                    </a:lnTo>
                    <a:lnTo>
                      <a:pt x="65868" y="3374"/>
                    </a:lnTo>
                    <a:cubicBezTo>
                      <a:pt x="65899" y="2219"/>
                      <a:pt x="65899" y="1094"/>
                      <a:pt x="658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8" name="Google Shape;1688;p40"/>
              <p:cNvSpPr/>
              <p:nvPr/>
            </p:nvSpPr>
            <p:spPr>
              <a:xfrm>
                <a:off x="11973900" y="5146250"/>
                <a:ext cx="1644425" cy="84375"/>
              </a:xfrm>
              <a:custGeom>
                <a:avLst/>
                <a:gdLst/>
                <a:ahLst/>
                <a:cxnLst/>
                <a:rect l="l" t="t" r="r" b="b"/>
                <a:pathLst>
                  <a:path w="65777" h="3375" extrusionOk="0">
                    <a:moveTo>
                      <a:pt x="0" y="1"/>
                    </a:moveTo>
                    <a:cubicBezTo>
                      <a:pt x="0" y="1217"/>
                      <a:pt x="31" y="2311"/>
                      <a:pt x="31" y="3375"/>
                    </a:cubicBezTo>
                    <a:lnTo>
                      <a:pt x="65655" y="3375"/>
                    </a:lnTo>
                    <a:cubicBezTo>
                      <a:pt x="65685" y="2220"/>
                      <a:pt x="65716" y="1095"/>
                      <a:pt x="6577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9" name="Google Shape;1689;p40"/>
              <p:cNvSpPr/>
              <p:nvPr/>
            </p:nvSpPr>
            <p:spPr>
              <a:xfrm>
                <a:off x="10881925" y="1238900"/>
                <a:ext cx="3526700" cy="2480325"/>
              </a:xfrm>
              <a:custGeom>
                <a:avLst/>
                <a:gdLst/>
                <a:ahLst/>
                <a:cxnLst/>
                <a:rect l="l" t="t" r="r" b="b"/>
                <a:pathLst>
                  <a:path w="141068" h="99213" extrusionOk="0">
                    <a:moveTo>
                      <a:pt x="132344" y="99212"/>
                    </a:moveTo>
                    <a:lnTo>
                      <a:pt x="8724" y="99212"/>
                    </a:lnTo>
                    <a:cubicBezTo>
                      <a:pt x="3922" y="99212"/>
                      <a:pt x="1" y="95291"/>
                      <a:pt x="1" y="90519"/>
                    </a:cubicBezTo>
                    <a:lnTo>
                      <a:pt x="1" y="8724"/>
                    </a:lnTo>
                    <a:cubicBezTo>
                      <a:pt x="1" y="3922"/>
                      <a:pt x="3922" y="1"/>
                      <a:pt x="8724" y="1"/>
                    </a:cubicBezTo>
                    <a:lnTo>
                      <a:pt x="132344" y="1"/>
                    </a:lnTo>
                    <a:cubicBezTo>
                      <a:pt x="137146" y="1"/>
                      <a:pt x="141067" y="3922"/>
                      <a:pt x="141067" y="8724"/>
                    </a:cubicBezTo>
                    <a:lnTo>
                      <a:pt x="141067" y="90519"/>
                    </a:lnTo>
                    <a:cubicBezTo>
                      <a:pt x="141067" y="95352"/>
                      <a:pt x="137176" y="99212"/>
                      <a:pt x="132344" y="99212"/>
                    </a:cubicBezTo>
                    <a:close/>
                  </a:path>
                </a:pathLst>
              </a:custGeom>
              <a:gradFill>
                <a:gsLst>
                  <a:gs pos="0">
                    <a:srgbClr val="84BDE7">
                      <a:alpha val="63921"/>
                    </a:srgbClr>
                  </a:gs>
                  <a:gs pos="100000">
                    <a:srgbClr val="84BDE7">
                      <a:alpha val="10196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0" name="Google Shape;1690;p40"/>
              <p:cNvSpPr/>
              <p:nvPr/>
            </p:nvSpPr>
            <p:spPr>
              <a:xfrm>
                <a:off x="10881925" y="1238900"/>
                <a:ext cx="3526700" cy="2480325"/>
              </a:xfrm>
              <a:custGeom>
                <a:avLst/>
                <a:gdLst/>
                <a:ahLst/>
                <a:cxnLst/>
                <a:rect l="l" t="t" r="r" b="b"/>
                <a:pathLst>
                  <a:path w="141068" h="99213" fill="none" extrusionOk="0">
                    <a:moveTo>
                      <a:pt x="132344" y="99212"/>
                    </a:moveTo>
                    <a:lnTo>
                      <a:pt x="8724" y="99212"/>
                    </a:lnTo>
                    <a:cubicBezTo>
                      <a:pt x="3922" y="99212"/>
                      <a:pt x="1" y="95291"/>
                      <a:pt x="1" y="90519"/>
                    </a:cubicBezTo>
                    <a:lnTo>
                      <a:pt x="1" y="8724"/>
                    </a:lnTo>
                    <a:cubicBezTo>
                      <a:pt x="1" y="3922"/>
                      <a:pt x="3922" y="1"/>
                      <a:pt x="8724" y="1"/>
                    </a:cubicBezTo>
                    <a:lnTo>
                      <a:pt x="132344" y="1"/>
                    </a:lnTo>
                    <a:cubicBezTo>
                      <a:pt x="137146" y="1"/>
                      <a:pt x="141067" y="3922"/>
                      <a:pt x="141067" y="8724"/>
                    </a:cubicBezTo>
                    <a:lnTo>
                      <a:pt x="141067" y="90519"/>
                    </a:lnTo>
                    <a:cubicBezTo>
                      <a:pt x="141067" y="95352"/>
                      <a:pt x="137176" y="99212"/>
                      <a:pt x="132344" y="99212"/>
                    </a:cubicBezTo>
                    <a:close/>
                  </a:path>
                </a:pathLst>
              </a:custGeom>
              <a:noFill/>
              <a:ln w="22025" cap="flat" cmpd="sng">
                <a:solidFill>
                  <a:srgbClr val="FFFF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1" name="Google Shape;1691;p40"/>
              <p:cNvSpPr/>
              <p:nvPr/>
            </p:nvSpPr>
            <p:spPr>
              <a:xfrm>
                <a:off x="10381150" y="1526150"/>
                <a:ext cx="632275" cy="1265250"/>
              </a:xfrm>
              <a:custGeom>
                <a:avLst/>
                <a:gdLst/>
                <a:ahLst/>
                <a:cxnLst/>
                <a:rect l="l" t="t" r="r" b="b"/>
                <a:pathLst>
                  <a:path w="25291" h="50610" fill="none" extrusionOk="0">
                    <a:moveTo>
                      <a:pt x="25290" y="50609"/>
                    </a:moveTo>
                    <a:cubicBezTo>
                      <a:pt x="11308" y="50609"/>
                      <a:pt x="1" y="39272"/>
                      <a:pt x="1" y="25290"/>
                    </a:cubicBezTo>
                    <a:cubicBezTo>
                      <a:pt x="1" y="11308"/>
                      <a:pt x="11308" y="0"/>
                      <a:pt x="25290" y="0"/>
                    </a:cubicBezTo>
                  </a:path>
                </a:pathLst>
              </a:custGeom>
              <a:noFill/>
              <a:ln w="28875" cap="flat" cmpd="sng">
                <a:solidFill>
                  <a:srgbClr val="FFFF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2" name="Google Shape;1692;p40"/>
              <p:cNvSpPr/>
              <p:nvPr/>
            </p:nvSpPr>
            <p:spPr>
              <a:xfrm>
                <a:off x="11013400" y="1637850"/>
                <a:ext cx="520550" cy="1041075"/>
              </a:xfrm>
              <a:custGeom>
                <a:avLst/>
                <a:gdLst/>
                <a:ahLst/>
                <a:cxnLst/>
                <a:rect l="l" t="t" r="r" b="b"/>
                <a:pathLst>
                  <a:path w="20822" h="41643" fill="none" extrusionOk="0">
                    <a:moveTo>
                      <a:pt x="0" y="1"/>
                    </a:moveTo>
                    <a:cubicBezTo>
                      <a:pt x="11520" y="1"/>
                      <a:pt x="20821" y="9362"/>
                      <a:pt x="20821" y="20822"/>
                    </a:cubicBezTo>
                    <a:cubicBezTo>
                      <a:pt x="20821" y="32341"/>
                      <a:pt x="11490" y="41643"/>
                      <a:pt x="0" y="41643"/>
                    </a:cubicBezTo>
                  </a:path>
                </a:pathLst>
              </a:custGeom>
              <a:noFill/>
              <a:ln w="28875" cap="flat" cmpd="sng">
                <a:solidFill>
                  <a:srgbClr val="FFFF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3" name="Google Shape;1693;p40"/>
              <p:cNvSpPr/>
              <p:nvPr/>
            </p:nvSpPr>
            <p:spPr>
              <a:xfrm>
                <a:off x="10603800" y="1749550"/>
                <a:ext cx="409625" cy="818425"/>
              </a:xfrm>
              <a:custGeom>
                <a:avLst/>
                <a:gdLst/>
                <a:ahLst/>
                <a:cxnLst/>
                <a:rect l="l" t="t" r="r" b="b"/>
                <a:pathLst>
                  <a:path w="16385" h="32737" fill="none" extrusionOk="0">
                    <a:moveTo>
                      <a:pt x="16384" y="32737"/>
                    </a:moveTo>
                    <a:cubicBezTo>
                      <a:pt x="7357" y="32737"/>
                      <a:pt x="1" y="25411"/>
                      <a:pt x="1" y="16354"/>
                    </a:cubicBezTo>
                    <a:cubicBezTo>
                      <a:pt x="1" y="7326"/>
                      <a:pt x="7357" y="1"/>
                      <a:pt x="16384" y="1"/>
                    </a:cubicBezTo>
                  </a:path>
                </a:pathLst>
              </a:custGeom>
              <a:noFill/>
              <a:ln w="28875" cap="flat" cmpd="sng">
                <a:solidFill>
                  <a:srgbClr val="FFFF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4" name="Google Shape;1694;p40"/>
              <p:cNvSpPr/>
              <p:nvPr/>
            </p:nvSpPr>
            <p:spPr>
              <a:xfrm>
                <a:off x="11013400" y="1861250"/>
                <a:ext cx="297125" cy="595025"/>
              </a:xfrm>
              <a:custGeom>
                <a:avLst/>
                <a:gdLst/>
                <a:ahLst/>
                <a:cxnLst/>
                <a:rect l="l" t="t" r="r" b="b"/>
                <a:pathLst>
                  <a:path w="11885" h="23801" fill="none" extrusionOk="0">
                    <a:moveTo>
                      <a:pt x="0" y="1"/>
                    </a:moveTo>
                    <a:cubicBezTo>
                      <a:pt x="6566" y="1"/>
                      <a:pt x="11885" y="5320"/>
                      <a:pt x="11885" y="11886"/>
                    </a:cubicBezTo>
                    <a:cubicBezTo>
                      <a:pt x="11885" y="18481"/>
                      <a:pt x="6566" y="23801"/>
                      <a:pt x="0" y="23801"/>
                    </a:cubicBezTo>
                  </a:path>
                </a:pathLst>
              </a:custGeom>
              <a:noFill/>
              <a:ln w="28875" cap="flat" cmpd="sng">
                <a:solidFill>
                  <a:srgbClr val="FFFF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5" name="Google Shape;1695;p40"/>
              <p:cNvSpPr/>
              <p:nvPr/>
            </p:nvSpPr>
            <p:spPr>
              <a:xfrm>
                <a:off x="10808975" y="1953975"/>
                <a:ext cx="409600" cy="410350"/>
              </a:xfrm>
              <a:custGeom>
                <a:avLst/>
                <a:gdLst/>
                <a:ahLst/>
                <a:cxnLst/>
                <a:rect l="l" t="t" r="r" b="b"/>
                <a:pathLst>
                  <a:path w="16384" h="16414" fill="none" extrusionOk="0">
                    <a:moveTo>
                      <a:pt x="9910" y="973"/>
                    </a:moveTo>
                    <a:cubicBezTo>
                      <a:pt x="13891" y="1915"/>
                      <a:pt x="16384" y="5927"/>
                      <a:pt x="15442" y="9909"/>
                    </a:cubicBezTo>
                    <a:cubicBezTo>
                      <a:pt x="14499" y="13921"/>
                      <a:pt x="10487" y="16414"/>
                      <a:pt x="6475" y="15441"/>
                    </a:cubicBezTo>
                    <a:cubicBezTo>
                      <a:pt x="2463" y="14499"/>
                      <a:pt x="1" y="10487"/>
                      <a:pt x="943" y="6505"/>
                    </a:cubicBezTo>
                    <a:cubicBezTo>
                      <a:pt x="1885" y="2493"/>
                      <a:pt x="5897" y="0"/>
                      <a:pt x="9910" y="973"/>
                    </a:cubicBezTo>
                    <a:close/>
                  </a:path>
                </a:pathLst>
              </a:custGeom>
              <a:noFill/>
              <a:ln w="28125" cap="flat" cmpd="sng">
                <a:solidFill>
                  <a:srgbClr val="FFFFFF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6" name="Google Shape;1696;p40"/>
              <p:cNvSpPr/>
              <p:nvPr/>
            </p:nvSpPr>
            <p:spPr>
              <a:xfrm>
                <a:off x="10907000" y="2062325"/>
                <a:ext cx="213550" cy="193650"/>
              </a:xfrm>
              <a:custGeom>
                <a:avLst/>
                <a:gdLst/>
                <a:ahLst/>
                <a:cxnLst/>
                <a:rect l="l" t="t" r="r" b="b"/>
                <a:pathLst>
                  <a:path w="8542" h="7746" extrusionOk="0">
                    <a:moveTo>
                      <a:pt x="4272" y="1"/>
                    </a:moveTo>
                    <a:cubicBezTo>
                      <a:pt x="2510" y="1"/>
                      <a:pt x="930" y="1195"/>
                      <a:pt x="487" y="2991"/>
                    </a:cubicBezTo>
                    <a:cubicBezTo>
                      <a:pt x="1" y="5058"/>
                      <a:pt x="1308" y="7156"/>
                      <a:pt x="3375" y="7642"/>
                    </a:cubicBezTo>
                    <a:cubicBezTo>
                      <a:pt x="3675" y="7712"/>
                      <a:pt x="3976" y="7745"/>
                      <a:pt x="4271" y="7745"/>
                    </a:cubicBezTo>
                    <a:cubicBezTo>
                      <a:pt x="6033" y="7745"/>
                      <a:pt x="7613" y="6551"/>
                      <a:pt x="8056" y="4754"/>
                    </a:cubicBezTo>
                    <a:cubicBezTo>
                      <a:pt x="8542" y="2688"/>
                      <a:pt x="7235" y="590"/>
                      <a:pt x="5168" y="104"/>
                    </a:cubicBezTo>
                    <a:cubicBezTo>
                      <a:pt x="4867" y="34"/>
                      <a:pt x="4567" y="1"/>
                      <a:pt x="427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7" name="Google Shape;1697;p40"/>
              <p:cNvSpPr/>
              <p:nvPr/>
            </p:nvSpPr>
            <p:spPr>
              <a:xfrm>
                <a:off x="10524775" y="1662175"/>
                <a:ext cx="991700" cy="991675"/>
              </a:xfrm>
              <a:custGeom>
                <a:avLst/>
                <a:gdLst/>
                <a:ahLst/>
                <a:cxnLst/>
                <a:rect l="l" t="t" r="r" b="b"/>
                <a:pathLst>
                  <a:path w="39668" h="39667" extrusionOk="0">
                    <a:moveTo>
                      <a:pt x="39667" y="19818"/>
                    </a:moveTo>
                    <a:cubicBezTo>
                      <a:pt x="39667" y="30761"/>
                      <a:pt x="30791" y="39666"/>
                      <a:pt x="19849" y="39666"/>
                    </a:cubicBezTo>
                    <a:cubicBezTo>
                      <a:pt x="8907" y="39666"/>
                      <a:pt x="1" y="30761"/>
                      <a:pt x="1" y="19818"/>
                    </a:cubicBezTo>
                    <a:cubicBezTo>
                      <a:pt x="1" y="8876"/>
                      <a:pt x="8907" y="0"/>
                      <a:pt x="19849" y="0"/>
                    </a:cubicBezTo>
                    <a:cubicBezTo>
                      <a:pt x="30791" y="0"/>
                      <a:pt x="39667" y="8876"/>
                      <a:pt x="39667" y="19818"/>
                    </a:cubicBez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8" name="Google Shape;1698;p40"/>
              <p:cNvSpPr/>
              <p:nvPr/>
            </p:nvSpPr>
            <p:spPr>
              <a:xfrm>
                <a:off x="10729950" y="1867350"/>
                <a:ext cx="581350" cy="581325"/>
              </a:xfrm>
              <a:custGeom>
                <a:avLst/>
                <a:gdLst/>
                <a:ahLst/>
                <a:cxnLst/>
                <a:rect l="l" t="t" r="r" b="b"/>
                <a:pathLst>
                  <a:path w="23254" h="23253" extrusionOk="0">
                    <a:moveTo>
                      <a:pt x="23253" y="11611"/>
                    </a:moveTo>
                    <a:cubicBezTo>
                      <a:pt x="23253" y="18025"/>
                      <a:pt x="18056" y="23253"/>
                      <a:pt x="11642" y="23253"/>
                    </a:cubicBezTo>
                    <a:cubicBezTo>
                      <a:pt x="5229" y="23253"/>
                      <a:pt x="0" y="18025"/>
                      <a:pt x="0" y="11611"/>
                    </a:cubicBezTo>
                    <a:cubicBezTo>
                      <a:pt x="0" y="5198"/>
                      <a:pt x="5229" y="0"/>
                      <a:pt x="11642" y="0"/>
                    </a:cubicBezTo>
                    <a:cubicBezTo>
                      <a:pt x="18056" y="0"/>
                      <a:pt x="23253" y="5198"/>
                      <a:pt x="23253" y="11611"/>
                    </a:cubicBezTo>
                    <a:close/>
                  </a:path>
                </a:pathLst>
              </a:custGeom>
              <a:solidFill>
                <a:srgbClr val="FFFFFF">
                  <a:alpha val="312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9" name="Google Shape;1699;p40"/>
              <p:cNvSpPr/>
              <p:nvPr/>
            </p:nvSpPr>
            <p:spPr>
              <a:xfrm>
                <a:off x="13163875" y="1450150"/>
                <a:ext cx="1215100" cy="829075"/>
              </a:xfrm>
              <a:custGeom>
                <a:avLst/>
                <a:gdLst/>
                <a:ahLst/>
                <a:cxnLst/>
                <a:rect l="l" t="t" r="r" b="b"/>
                <a:pathLst>
                  <a:path w="48604" h="33163" extrusionOk="0">
                    <a:moveTo>
                      <a:pt x="3679" y="1"/>
                    </a:moveTo>
                    <a:cubicBezTo>
                      <a:pt x="1673" y="1"/>
                      <a:pt x="1" y="1642"/>
                      <a:pt x="1" y="3679"/>
                    </a:cubicBezTo>
                    <a:lnTo>
                      <a:pt x="1" y="29485"/>
                    </a:lnTo>
                    <a:cubicBezTo>
                      <a:pt x="1" y="31491"/>
                      <a:pt x="1642" y="33162"/>
                      <a:pt x="3679" y="33162"/>
                    </a:cubicBezTo>
                    <a:lnTo>
                      <a:pt x="44926" y="33162"/>
                    </a:lnTo>
                    <a:cubicBezTo>
                      <a:pt x="46932" y="33162"/>
                      <a:pt x="48604" y="31521"/>
                      <a:pt x="48604" y="29485"/>
                    </a:cubicBezTo>
                    <a:lnTo>
                      <a:pt x="48604" y="3679"/>
                    </a:lnTo>
                    <a:cubicBezTo>
                      <a:pt x="48604" y="1673"/>
                      <a:pt x="46962" y="1"/>
                      <a:pt x="44926" y="1"/>
                    </a:cubicBezTo>
                    <a:close/>
                  </a:path>
                </a:pathLst>
              </a:custGeom>
              <a:solidFill>
                <a:srgbClr val="92F7FF">
                  <a:alpha val="40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0" name="Google Shape;1700;p40"/>
              <p:cNvSpPr/>
              <p:nvPr/>
            </p:nvSpPr>
            <p:spPr>
              <a:xfrm>
                <a:off x="13163875" y="1450150"/>
                <a:ext cx="1215100" cy="829075"/>
              </a:xfrm>
              <a:custGeom>
                <a:avLst/>
                <a:gdLst/>
                <a:ahLst/>
                <a:cxnLst/>
                <a:rect l="l" t="t" r="r" b="b"/>
                <a:pathLst>
                  <a:path w="48604" h="33163" fill="none" extrusionOk="0">
                    <a:moveTo>
                      <a:pt x="44926" y="33162"/>
                    </a:moveTo>
                    <a:lnTo>
                      <a:pt x="3679" y="33162"/>
                    </a:lnTo>
                    <a:cubicBezTo>
                      <a:pt x="1642" y="33162"/>
                      <a:pt x="1" y="31491"/>
                      <a:pt x="1" y="29485"/>
                    </a:cubicBezTo>
                    <a:lnTo>
                      <a:pt x="1" y="3679"/>
                    </a:lnTo>
                    <a:cubicBezTo>
                      <a:pt x="1" y="1642"/>
                      <a:pt x="1673" y="1"/>
                      <a:pt x="3679" y="1"/>
                    </a:cubicBezTo>
                    <a:lnTo>
                      <a:pt x="44926" y="1"/>
                    </a:lnTo>
                    <a:cubicBezTo>
                      <a:pt x="46962" y="1"/>
                      <a:pt x="48604" y="1673"/>
                      <a:pt x="48604" y="3679"/>
                    </a:cubicBezTo>
                    <a:lnTo>
                      <a:pt x="48604" y="29485"/>
                    </a:lnTo>
                    <a:cubicBezTo>
                      <a:pt x="48604" y="31521"/>
                      <a:pt x="46932" y="33162"/>
                      <a:pt x="44926" y="33162"/>
                    </a:cubicBezTo>
                    <a:close/>
                  </a:path>
                </a:pathLst>
              </a:custGeom>
              <a:noFill/>
              <a:ln w="9875" cap="flat" cmpd="sng">
                <a:solidFill>
                  <a:srgbClr val="C9D9FA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1" name="Google Shape;1701;p40"/>
              <p:cNvSpPr/>
              <p:nvPr/>
            </p:nvSpPr>
            <p:spPr>
              <a:xfrm>
                <a:off x="14128950" y="1584650"/>
                <a:ext cx="95000" cy="95025"/>
              </a:xfrm>
              <a:custGeom>
                <a:avLst/>
                <a:gdLst/>
                <a:ahLst/>
                <a:cxnLst/>
                <a:rect l="l" t="t" r="r" b="b"/>
                <a:pathLst>
                  <a:path w="3800" h="3801" extrusionOk="0">
                    <a:moveTo>
                      <a:pt x="1915" y="1"/>
                    </a:moveTo>
                    <a:cubicBezTo>
                      <a:pt x="852" y="1"/>
                      <a:pt x="0" y="882"/>
                      <a:pt x="0" y="1916"/>
                    </a:cubicBezTo>
                    <a:cubicBezTo>
                      <a:pt x="0" y="2980"/>
                      <a:pt x="852" y="3800"/>
                      <a:pt x="1915" y="3800"/>
                    </a:cubicBezTo>
                    <a:cubicBezTo>
                      <a:pt x="2979" y="3800"/>
                      <a:pt x="3800" y="2949"/>
                      <a:pt x="3800" y="1916"/>
                    </a:cubicBezTo>
                    <a:cubicBezTo>
                      <a:pt x="3800" y="882"/>
                      <a:pt x="2979" y="1"/>
                      <a:pt x="1915" y="1"/>
                    </a:cubicBezTo>
                    <a:close/>
                  </a:path>
                </a:pathLst>
              </a:custGeom>
              <a:solidFill>
                <a:srgbClr val="C9D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2" name="Google Shape;1702;p40"/>
              <p:cNvSpPr/>
              <p:nvPr/>
            </p:nvSpPr>
            <p:spPr>
              <a:xfrm>
                <a:off x="13377425" y="2058075"/>
                <a:ext cx="53200" cy="53225"/>
              </a:xfrm>
              <a:custGeom>
                <a:avLst/>
                <a:gdLst/>
                <a:ahLst/>
                <a:cxnLst/>
                <a:rect l="l" t="t" r="r" b="b"/>
                <a:pathLst>
                  <a:path w="2128" h="2129" extrusionOk="0">
                    <a:moveTo>
                      <a:pt x="1064" y="0"/>
                    </a:moveTo>
                    <a:cubicBezTo>
                      <a:pt x="517" y="0"/>
                      <a:pt x="0" y="456"/>
                      <a:pt x="0" y="1064"/>
                    </a:cubicBezTo>
                    <a:cubicBezTo>
                      <a:pt x="0" y="1642"/>
                      <a:pt x="456" y="2128"/>
                      <a:pt x="1064" y="2128"/>
                    </a:cubicBezTo>
                    <a:cubicBezTo>
                      <a:pt x="1641" y="2128"/>
                      <a:pt x="2128" y="1672"/>
                      <a:pt x="2128" y="1064"/>
                    </a:cubicBezTo>
                    <a:cubicBezTo>
                      <a:pt x="2128" y="487"/>
                      <a:pt x="1641" y="0"/>
                      <a:pt x="1064" y="0"/>
                    </a:cubicBezTo>
                    <a:close/>
                  </a:path>
                </a:pathLst>
              </a:custGeom>
              <a:solidFill>
                <a:srgbClr val="C9D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3" name="Google Shape;1703;p40"/>
              <p:cNvSpPr/>
              <p:nvPr/>
            </p:nvSpPr>
            <p:spPr>
              <a:xfrm>
                <a:off x="14119825" y="2095300"/>
                <a:ext cx="41825" cy="41075"/>
              </a:xfrm>
              <a:custGeom>
                <a:avLst/>
                <a:gdLst/>
                <a:ahLst/>
                <a:cxnLst/>
                <a:rect l="l" t="t" r="r" b="b"/>
                <a:pathLst>
                  <a:path w="1673" h="1643" extrusionOk="0">
                    <a:moveTo>
                      <a:pt x="821" y="1"/>
                    </a:moveTo>
                    <a:cubicBezTo>
                      <a:pt x="365" y="1"/>
                      <a:pt x="1" y="365"/>
                      <a:pt x="1" y="821"/>
                    </a:cubicBezTo>
                    <a:cubicBezTo>
                      <a:pt x="1" y="1277"/>
                      <a:pt x="365" y="1642"/>
                      <a:pt x="821" y="1642"/>
                    </a:cubicBezTo>
                    <a:cubicBezTo>
                      <a:pt x="1277" y="1642"/>
                      <a:pt x="1672" y="1277"/>
                      <a:pt x="1672" y="821"/>
                    </a:cubicBezTo>
                    <a:cubicBezTo>
                      <a:pt x="1672" y="365"/>
                      <a:pt x="1277" y="1"/>
                      <a:pt x="821" y="1"/>
                    </a:cubicBezTo>
                    <a:close/>
                  </a:path>
                </a:pathLst>
              </a:custGeom>
              <a:solidFill>
                <a:srgbClr val="C9D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4" name="Google Shape;1704;p40"/>
              <p:cNvSpPr/>
              <p:nvPr/>
            </p:nvSpPr>
            <p:spPr>
              <a:xfrm>
                <a:off x="13502800" y="1639375"/>
                <a:ext cx="95000" cy="95000"/>
              </a:xfrm>
              <a:custGeom>
                <a:avLst/>
                <a:gdLst/>
                <a:ahLst/>
                <a:cxnLst/>
                <a:rect l="l" t="t" r="r" b="b"/>
                <a:pathLst>
                  <a:path w="3800" h="3800" extrusionOk="0">
                    <a:moveTo>
                      <a:pt x="1915" y="0"/>
                    </a:moveTo>
                    <a:cubicBezTo>
                      <a:pt x="851" y="0"/>
                      <a:pt x="0" y="821"/>
                      <a:pt x="0" y="1885"/>
                    </a:cubicBezTo>
                    <a:cubicBezTo>
                      <a:pt x="0" y="2949"/>
                      <a:pt x="851" y="3800"/>
                      <a:pt x="1915" y="3800"/>
                    </a:cubicBezTo>
                    <a:cubicBezTo>
                      <a:pt x="2949" y="3800"/>
                      <a:pt x="3800" y="2949"/>
                      <a:pt x="3800" y="1885"/>
                    </a:cubicBezTo>
                    <a:cubicBezTo>
                      <a:pt x="3800" y="821"/>
                      <a:pt x="2949" y="0"/>
                      <a:pt x="1915" y="0"/>
                    </a:cubicBezTo>
                    <a:close/>
                  </a:path>
                </a:pathLst>
              </a:custGeom>
              <a:solidFill>
                <a:srgbClr val="C9D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5" name="Google Shape;1705;p40"/>
              <p:cNvSpPr/>
              <p:nvPr/>
            </p:nvSpPr>
            <p:spPr>
              <a:xfrm>
                <a:off x="14080325" y="1283750"/>
                <a:ext cx="496975" cy="340450"/>
              </a:xfrm>
              <a:custGeom>
                <a:avLst/>
                <a:gdLst/>
                <a:ahLst/>
                <a:cxnLst/>
                <a:rect l="l" t="t" r="r" b="b"/>
                <a:pathLst>
                  <a:path w="19879" h="13618" extrusionOk="0">
                    <a:moveTo>
                      <a:pt x="1520" y="0"/>
                    </a:moveTo>
                    <a:cubicBezTo>
                      <a:pt x="699" y="0"/>
                      <a:pt x="0" y="699"/>
                      <a:pt x="0" y="1520"/>
                    </a:cubicBezTo>
                    <a:lnTo>
                      <a:pt x="0" y="12098"/>
                    </a:lnTo>
                    <a:cubicBezTo>
                      <a:pt x="0" y="12918"/>
                      <a:pt x="699" y="13617"/>
                      <a:pt x="1520" y="13617"/>
                    </a:cubicBezTo>
                    <a:lnTo>
                      <a:pt x="18359" y="13617"/>
                    </a:lnTo>
                    <a:cubicBezTo>
                      <a:pt x="19210" y="13617"/>
                      <a:pt x="19879" y="12918"/>
                      <a:pt x="19879" y="12098"/>
                    </a:cubicBezTo>
                    <a:lnTo>
                      <a:pt x="19879" y="1520"/>
                    </a:lnTo>
                    <a:cubicBezTo>
                      <a:pt x="19879" y="699"/>
                      <a:pt x="19210" y="0"/>
                      <a:pt x="18359" y="0"/>
                    </a:cubicBezTo>
                    <a:close/>
                  </a:path>
                </a:pathLst>
              </a:custGeom>
              <a:solidFill>
                <a:srgbClr val="92F7FF">
                  <a:alpha val="40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6" name="Google Shape;1706;p40"/>
              <p:cNvSpPr/>
              <p:nvPr/>
            </p:nvSpPr>
            <p:spPr>
              <a:xfrm>
                <a:off x="14080325" y="1283750"/>
                <a:ext cx="496975" cy="340450"/>
              </a:xfrm>
              <a:custGeom>
                <a:avLst/>
                <a:gdLst/>
                <a:ahLst/>
                <a:cxnLst/>
                <a:rect l="l" t="t" r="r" b="b"/>
                <a:pathLst>
                  <a:path w="19879" h="13618" fill="none" extrusionOk="0">
                    <a:moveTo>
                      <a:pt x="18359" y="13617"/>
                    </a:moveTo>
                    <a:lnTo>
                      <a:pt x="1520" y="13617"/>
                    </a:lnTo>
                    <a:cubicBezTo>
                      <a:pt x="699" y="13617"/>
                      <a:pt x="0" y="12918"/>
                      <a:pt x="0" y="12098"/>
                    </a:cubicBezTo>
                    <a:lnTo>
                      <a:pt x="0" y="1520"/>
                    </a:lnTo>
                    <a:cubicBezTo>
                      <a:pt x="0" y="699"/>
                      <a:pt x="699" y="0"/>
                      <a:pt x="1520" y="0"/>
                    </a:cubicBezTo>
                    <a:lnTo>
                      <a:pt x="18359" y="0"/>
                    </a:lnTo>
                    <a:cubicBezTo>
                      <a:pt x="19210" y="0"/>
                      <a:pt x="19879" y="699"/>
                      <a:pt x="19879" y="1520"/>
                    </a:cubicBezTo>
                    <a:lnTo>
                      <a:pt x="19879" y="12098"/>
                    </a:lnTo>
                    <a:cubicBezTo>
                      <a:pt x="19879" y="12918"/>
                      <a:pt x="19210" y="13617"/>
                      <a:pt x="18359" y="13617"/>
                    </a:cubicBezTo>
                    <a:close/>
                  </a:path>
                </a:pathLst>
              </a:custGeom>
              <a:solidFill>
                <a:srgbClr val="92F7FF">
                  <a:alpha val="40650"/>
                </a:srgbClr>
              </a:solidFill>
              <a:ln w="3800" cap="flat" cmpd="sng">
                <a:solidFill>
                  <a:srgbClr val="C9D9FA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7" name="Google Shape;1707;p40"/>
              <p:cNvSpPr/>
              <p:nvPr/>
            </p:nvSpPr>
            <p:spPr>
              <a:xfrm>
                <a:off x="14475450" y="1339975"/>
                <a:ext cx="38025" cy="38025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1521" extrusionOk="0">
                    <a:moveTo>
                      <a:pt x="761" y="1"/>
                    </a:moveTo>
                    <a:cubicBezTo>
                      <a:pt x="335" y="1"/>
                      <a:pt x="1" y="335"/>
                      <a:pt x="1" y="760"/>
                    </a:cubicBezTo>
                    <a:cubicBezTo>
                      <a:pt x="1" y="1186"/>
                      <a:pt x="335" y="1520"/>
                      <a:pt x="761" y="1520"/>
                    </a:cubicBezTo>
                    <a:cubicBezTo>
                      <a:pt x="1186" y="1520"/>
                      <a:pt x="1521" y="1186"/>
                      <a:pt x="1521" y="760"/>
                    </a:cubicBezTo>
                    <a:cubicBezTo>
                      <a:pt x="1521" y="335"/>
                      <a:pt x="1186" y="1"/>
                      <a:pt x="761" y="1"/>
                    </a:cubicBezTo>
                    <a:close/>
                  </a:path>
                </a:pathLst>
              </a:custGeom>
              <a:solidFill>
                <a:srgbClr val="C9D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8" name="Google Shape;1708;p40"/>
              <p:cNvSpPr/>
              <p:nvPr/>
            </p:nvSpPr>
            <p:spPr>
              <a:xfrm>
                <a:off x="14166950" y="1533000"/>
                <a:ext cx="22825" cy="22800"/>
              </a:xfrm>
              <a:custGeom>
                <a:avLst/>
                <a:gdLst/>
                <a:ahLst/>
                <a:cxnLst/>
                <a:rect l="l" t="t" r="r" b="b"/>
                <a:pathLst>
                  <a:path w="913" h="912" extrusionOk="0">
                    <a:moveTo>
                      <a:pt x="456" y="0"/>
                    </a:moveTo>
                    <a:cubicBezTo>
                      <a:pt x="183" y="0"/>
                      <a:pt x="0" y="213"/>
                      <a:pt x="0" y="456"/>
                    </a:cubicBezTo>
                    <a:cubicBezTo>
                      <a:pt x="0" y="699"/>
                      <a:pt x="243" y="912"/>
                      <a:pt x="456" y="912"/>
                    </a:cubicBezTo>
                    <a:cubicBezTo>
                      <a:pt x="730" y="912"/>
                      <a:pt x="912" y="669"/>
                      <a:pt x="912" y="456"/>
                    </a:cubicBezTo>
                    <a:cubicBezTo>
                      <a:pt x="912" y="182"/>
                      <a:pt x="699" y="0"/>
                      <a:pt x="456" y="0"/>
                    </a:cubicBezTo>
                    <a:close/>
                  </a:path>
                </a:pathLst>
              </a:custGeom>
              <a:solidFill>
                <a:srgbClr val="C9D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9" name="Google Shape;1709;p40"/>
              <p:cNvSpPr/>
              <p:nvPr/>
            </p:nvSpPr>
            <p:spPr>
              <a:xfrm>
                <a:off x="14470900" y="1548175"/>
                <a:ext cx="17500" cy="16750"/>
              </a:xfrm>
              <a:custGeom>
                <a:avLst/>
                <a:gdLst/>
                <a:ahLst/>
                <a:cxnLst/>
                <a:rect l="l" t="t" r="r" b="b"/>
                <a:pathLst>
                  <a:path w="700" h="670" extrusionOk="0">
                    <a:moveTo>
                      <a:pt x="335" y="1"/>
                    </a:moveTo>
                    <a:cubicBezTo>
                      <a:pt x="153" y="1"/>
                      <a:pt x="1" y="153"/>
                      <a:pt x="1" y="335"/>
                    </a:cubicBezTo>
                    <a:cubicBezTo>
                      <a:pt x="1" y="518"/>
                      <a:pt x="153" y="670"/>
                      <a:pt x="335" y="670"/>
                    </a:cubicBezTo>
                    <a:cubicBezTo>
                      <a:pt x="548" y="670"/>
                      <a:pt x="700" y="518"/>
                      <a:pt x="700" y="335"/>
                    </a:cubicBezTo>
                    <a:cubicBezTo>
                      <a:pt x="700" y="153"/>
                      <a:pt x="548" y="31"/>
                      <a:pt x="335" y="1"/>
                    </a:cubicBezTo>
                    <a:close/>
                  </a:path>
                </a:pathLst>
              </a:custGeom>
              <a:solidFill>
                <a:srgbClr val="C9D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0" name="Google Shape;1710;p40"/>
              <p:cNvSpPr/>
              <p:nvPr/>
            </p:nvSpPr>
            <p:spPr>
              <a:xfrm>
                <a:off x="14219375" y="1362025"/>
                <a:ext cx="38025" cy="38000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1520" extrusionOk="0">
                    <a:moveTo>
                      <a:pt x="760" y="0"/>
                    </a:moveTo>
                    <a:cubicBezTo>
                      <a:pt x="335" y="0"/>
                      <a:pt x="1" y="334"/>
                      <a:pt x="1" y="760"/>
                    </a:cubicBezTo>
                    <a:cubicBezTo>
                      <a:pt x="1" y="1155"/>
                      <a:pt x="335" y="1520"/>
                      <a:pt x="760" y="1520"/>
                    </a:cubicBezTo>
                    <a:cubicBezTo>
                      <a:pt x="1186" y="1520"/>
                      <a:pt x="1520" y="1155"/>
                      <a:pt x="1520" y="760"/>
                    </a:cubicBezTo>
                    <a:cubicBezTo>
                      <a:pt x="1520" y="334"/>
                      <a:pt x="1186" y="0"/>
                      <a:pt x="760" y="0"/>
                    </a:cubicBezTo>
                    <a:close/>
                  </a:path>
                </a:pathLst>
              </a:custGeom>
              <a:solidFill>
                <a:srgbClr val="C9D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1" name="Google Shape;1711;p40"/>
              <p:cNvSpPr/>
              <p:nvPr/>
            </p:nvSpPr>
            <p:spPr>
              <a:xfrm>
                <a:off x="12908550" y="2032225"/>
                <a:ext cx="497000" cy="340475"/>
              </a:xfrm>
              <a:custGeom>
                <a:avLst/>
                <a:gdLst/>
                <a:ahLst/>
                <a:cxnLst/>
                <a:rect l="l" t="t" r="r" b="b"/>
                <a:pathLst>
                  <a:path w="19880" h="13619" extrusionOk="0">
                    <a:moveTo>
                      <a:pt x="1521" y="1"/>
                    </a:moveTo>
                    <a:cubicBezTo>
                      <a:pt x="670" y="1"/>
                      <a:pt x="1" y="700"/>
                      <a:pt x="1" y="1521"/>
                    </a:cubicBezTo>
                    <a:lnTo>
                      <a:pt x="1" y="12098"/>
                    </a:lnTo>
                    <a:cubicBezTo>
                      <a:pt x="1" y="12919"/>
                      <a:pt x="670" y="13618"/>
                      <a:pt x="1521" y="13618"/>
                    </a:cubicBezTo>
                    <a:lnTo>
                      <a:pt x="18360" y="13618"/>
                    </a:lnTo>
                    <a:cubicBezTo>
                      <a:pt x="19181" y="13618"/>
                      <a:pt x="19819" y="12919"/>
                      <a:pt x="19880" y="12098"/>
                    </a:cubicBezTo>
                    <a:lnTo>
                      <a:pt x="19880" y="1521"/>
                    </a:lnTo>
                    <a:cubicBezTo>
                      <a:pt x="19880" y="700"/>
                      <a:pt x="19181" y="1"/>
                      <a:pt x="18360" y="1"/>
                    </a:cubicBezTo>
                    <a:close/>
                  </a:path>
                </a:pathLst>
              </a:custGeom>
              <a:solidFill>
                <a:srgbClr val="92F7FF">
                  <a:alpha val="406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2" name="Google Shape;1712;p40"/>
              <p:cNvSpPr/>
              <p:nvPr/>
            </p:nvSpPr>
            <p:spPr>
              <a:xfrm>
                <a:off x="12908550" y="2032225"/>
                <a:ext cx="497000" cy="340475"/>
              </a:xfrm>
              <a:custGeom>
                <a:avLst/>
                <a:gdLst/>
                <a:ahLst/>
                <a:cxnLst/>
                <a:rect l="l" t="t" r="r" b="b"/>
                <a:pathLst>
                  <a:path w="19880" h="13619" fill="none" extrusionOk="0">
                    <a:moveTo>
                      <a:pt x="18360" y="13618"/>
                    </a:moveTo>
                    <a:lnTo>
                      <a:pt x="1521" y="13618"/>
                    </a:lnTo>
                    <a:cubicBezTo>
                      <a:pt x="670" y="13618"/>
                      <a:pt x="1" y="12919"/>
                      <a:pt x="1" y="12098"/>
                    </a:cubicBezTo>
                    <a:lnTo>
                      <a:pt x="1" y="1521"/>
                    </a:lnTo>
                    <a:cubicBezTo>
                      <a:pt x="1" y="700"/>
                      <a:pt x="670" y="1"/>
                      <a:pt x="1521" y="1"/>
                    </a:cubicBezTo>
                    <a:lnTo>
                      <a:pt x="18360" y="1"/>
                    </a:lnTo>
                    <a:cubicBezTo>
                      <a:pt x="19181" y="1"/>
                      <a:pt x="19880" y="700"/>
                      <a:pt x="19880" y="1521"/>
                    </a:cubicBezTo>
                    <a:lnTo>
                      <a:pt x="19880" y="12098"/>
                    </a:lnTo>
                    <a:cubicBezTo>
                      <a:pt x="19819" y="12919"/>
                      <a:pt x="19181" y="13618"/>
                      <a:pt x="18360" y="13618"/>
                    </a:cubicBezTo>
                    <a:close/>
                  </a:path>
                </a:pathLst>
              </a:custGeom>
              <a:noFill/>
              <a:ln w="3800" cap="flat" cmpd="sng">
                <a:solidFill>
                  <a:srgbClr val="C9D9FA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3" name="Google Shape;1713;p40"/>
              <p:cNvSpPr/>
              <p:nvPr/>
            </p:nvSpPr>
            <p:spPr>
              <a:xfrm>
                <a:off x="13303700" y="2089225"/>
                <a:ext cx="38025" cy="38025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1521" extrusionOk="0">
                    <a:moveTo>
                      <a:pt x="761" y="1"/>
                    </a:moveTo>
                    <a:cubicBezTo>
                      <a:pt x="335" y="1"/>
                      <a:pt x="1" y="335"/>
                      <a:pt x="1" y="760"/>
                    </a:cubicBezTo>
                    <a:cubicBezTo>
                      <a:pt x="1" y="1186"/>
                      <a:pt x="335" y="1520"/>
                      <a:pt x="761" y="1520"/>
                    </a:cubicBezTo>
                    <a:cubicBezTo>
                      <a:pt x="1186" y="1520"/>
                      <a:pt x="1521" y="1186"/>
                      <a:pt x="1521" y="760"/>
                    </a:cubicBezTo>
                    <a:cubicBezTo>
                      <a:pt x="1521" y="335"/>
                      <a:pt x="1186" y="1"/>
                      <a:pt x="761" y="1"/>
                    </a:cubicBezTo>
                    <a:close/>
                  </a:path>
                </a:pathLst>
              </a:custGeom>
              <a:solidFill>
                <a:srgbClr val="C9D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4" name="Google Shape;1714;p40"/>
              <p:cNvSpPr/>
              <p:nvPr/>
            </p:nvSpPr>
            <p:spPr>
              <a:xfrm>
                <a:off x="12993675" y="2281475"/>
                <a:ext cx="22825" cy="22825"/>
              </a:xfrm>
              <a:custGeom>
                <a:avLst/>
                <a:gdLst/>
                <a:ahLst/>
                <a:cxnLst/>
                <a:rect l="l" t="t" r="r" b="b"/>
                <a:pathLst>
                  <a:path w="913" h="913" extrusionOk="0">
                    <a:moveTo>
                      <a:pt x="456" y="1"/>
                    </a:moveTo>
                    <a:cubicBezTo>
                      <a:pt x="213" y="1"/>
                      <a:pt x="0" y="213"/>
                      <a:pt x="0" y="457"/>
                    </a:cubicBezTo>
                    <a:cubicBezTo>
                      <a:pt x="0" y="700"/>
                      <a:pt x="213" y="913"/>
                      <a:pt x="456" y="913"/>
                    </a:cubicBezTo>
                    <a:cubicBezTo>
                      <a:pt x="730" y="913"/>
                      <a:pt x="912" y="669"/>
                      <a:pt x="912" y="457"/>
                    </a:cubicBezTo>
                    <a:cubicBezTo>
                      <a:pt x="912" y="213"/>
                      <a:pt x="730" y="1"/>
                      <a:pt x="456" y="1"/>
                    </a:cubicBezTo>
                    <a:close/>
                  </a:path>
                </a:pathLst>
              </a:custGeom>
              <a:solidFill>
                <a:srgbClr val="C9D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5" name="Google Shape;1715;p40"/>
              <p:cNvSpPr/>
              <p:nvPr/>
            </p:nvSpPr>
            <p:spPr>
              <a:xfrm>
                <a:off x="13298375" y="2297425"/>
                <a:ext cx="17525" cy="16750"/>
              </a:xfrm>
              <a:custGeom>
                <a:avLst/>
                <a:gdLst/>
                <a:ahLst/>
                <a:cxnLst/>
                <a:rect l="l" t="t" r="r" b="b"/>
                <a:pathLst>
                  <a:path w="701" h="670" extrusionOk="0">
                    <a:moveTo>
                      <a:pt x="366" y="1"/>
                    </a:moveTo>
                    <a:cubicBezTo>
                      <a:pt x="183" y="1"/>
                      <a:pt x="1" y="153"/>
                      <a:pt x="1" y="335"/>
                    </a:cubicBezTo>
                    <a:cubicBezTo>
                      <a:pt x="1" y="518"/>
                      <a:pt x="183" y="670"/>
                      <a:pt x="366" y="670"/>
                    </a:cubicBezTo>
                    <a:cubicBezTo>
                      <a:pt x="548" y="670"/>
                      <a:pt x="700" y="518"/>
                      <a:pt x="700" y="335"/>
                    </a:cubicBezTo>
                    <a:cubicBezTo>
                      <a:pt x="700" y="153"/>
                      <a:pt x="548" y="1"/>
                      <a:pt x="366" y="1"/>
                    </a:cubicBezTo>
                    <a:close/>
                  </a:path>
                </a:pathLst>
              </a:custGeom>
              <a:solidFill>
                <a:srgbClr val="C9D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6" name="Google Shape;1716;p40"/>
              <p:cNvSpPr/>
              <p:nvPr/>
            </p:nvSpPr>
            <p:spPr>
              <a:xfrm>
                <a:off x="13046850" y="2111275"/>
                <a:ext cx="38025" cy="38000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1520" extrusionOk="0">
                    <a:moveTo>
                      <a:pt x="761" y="0"/>
                    </a:moveTo>
                    <a:cubicBezTo>
                      <a:pt x="335" y="0"/>
                      <a:pt x="1" y="334"/>
                      <a:pt x="1" y="760"/>
                    </a:cubicBezTo>
                    <a:cubicBezTo>
                      <a:pt x="1" y="1185"/>
                      <a:pt x="335" y="1520"/>
                      <a:pt x="761" y="1520"/>
                    </a:cubicBezTo>
                    <a:cubicBezTo>
                      <a:pt x="1186" y="1520"/>
                      <a:pt x="1521" y="1185"/>
                      <a:pt x="1521" y="760"/>
                    </a:cubicBezTo>
                    <a:cubicBezTo>
                      <a:pt x="1521" y="334"/>
                      <a:pt x="1186" y="0"/>
                      <a:pt x="761" y="0"/>
                    </a:cubicBezTo>
                    <a:close/>
                  </a:path>
                </a:pathLst>
              </a:custGeom>
              <a:solidFill>
                <a:srgbClr val="C9D9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17" name="Google Shape;1717;p40"/>
            <p:cNvGrpSpPr/>
            <p:nvPr/>
          </p:nvGrpSpPr>
          <p:grpSpPr>
            <a:xfrm>
              <a:off x="6265785" y="1346404"/>
              <a:ext cx="518269" cy="328105"/>
              <a:chOff x="783960" y="4261704"/>
              <a:chExt cx="518269" cy="328105"/>
            </a:xfrm>
          </p:grpSpPr>
          <p:sp>
            <p:nvSpPr>
              <p:cNvPr id="1718" name="Google Shape;1718;p40"/>
              <p:cNvSpPr/>
              <p:nvPr/>
            </p:nvSpPr>
            <p:spPr>
              <a:xfrm>
                <a:off x="1072397" y="4333585"/>
                <a:ext cx="69145" cy="69145"/>
              </a:xfrm>
              <a:custGeom>
                <a:avLst/>
                <a:gdLst/>
                <a:ahLst/>
                <a:cxnLst/>
                <a:rect l="l" t="t" r="r" b="b"/>
                <a:pathLst>
                  <a:path w="2503" h="2503" extrusionOk="0">
                    <a:moveTo>
                      <a:pt x="1234" y="1"/>
                    </a:moveTo>
                    <a:cubicBezTo>
                      <a:pt x="534" y="1"/>
                      <a:pt x="0" y="535"/>
                      <a:pt x="0" y="1268"/>
                    </a:cubicBezTo>
                    <a:cubicBezTo>
                      <a:pt x="0" y="1969"/>
                      <a:pt x="534" y="2503"/>
                      <a:pt x="1234" y="2503"/>
                    </a:cubicBezTo>
                    <a:cubicBezTo>
                      <a:pt x="1968" y="2503"/>
                      <a:pt x="2502" y="1969"/>
                      <a:pt x="2502" y="1268"/>
                    </a:cubicBezTo>
                    <a:cubicBezTo>
                      <a:pt x="2502" y="601"/>
                      <a:pt x="1902" y="1"/>
                      <a:pt x="1234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719" name="Google Shape;1719;p40"/>
              <p:cNvGrpSpPr/>
              <p:nvPr/>
            </p:nvGrpSpPr>
            <p:grpSpPr>
              <a:xfrm>
                <a:off x="783960" y="4261704"/>
                <a:ext cx="518269" cy="328105"/>
                <a:chOff x="783960" y="4261704"/>
                <a:chExt cx="518269" cy="328105"/>
              </a:xfrm>
            </p:grpSpPr>
            <p:sp>
              <p:nvSpPr>
                <p:cNvPr id="1720" name="Google Shape;1720;p40"/>
                <p:cNvSpPr/>
                <p:nvPr/>
              </p:nvSpPr>
              <p:spPr>
                <a:xfrm>
                  <a:off x="1216509" y="4325297"/>
                  <a:ext cx="85720" cy="857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03" h="3103" extrusionOk="0">
                      <a:moveTo>
                        <a:pt x="1534" y="601"/>
                      </a:moveTo>
                      <a:cubicBezTo>
                        <a:pt x="2035" y="601"/>
                        <a:pt x="2502" y="1001"/>
                        <a:pt x="2502" y="1568"/>
                      </a:cubicBezTo>
                      <a:cubicBezTo>
                        <a:pt x="2502" y="2102"/>
                        <a:pt x="2102" y="2502"/>
                        <a:pt x="1534" y="2502"/>
                      </a:cubicBezTo>
                      <a:cubicBezTo>
                        <a:pt x="1001" y="2502"/>
                        <a:pt x="600" y="2102"/>
                        <a:pt x="600" y="1568"/>
                      </a:cubicBezTo>
                      <a:cubicBezTo>
                        <a:pt x="600" y="1001"/>
                        <a:pt x="1001" y="601"/>
                        <a:pt x="1534" y="601"/>
                      </a:cubicBezTo>
                      <a:close/>
                      <a:moveTo>
                        <a:pt x="1534" y="1"/>
                      </a:moveTo>
                      <a:cubicBezTo>
                        <a:pt x="701" y="1"/>
                        <a:pt x="0" y="734"/>
                        <a:pt x="0" y="1568"/>
                      </a:cubicBezTo>
                      <a:cubicBezTo>
                        <a:pt x="0" y="2402"/>
                        <a:pt x="701" y="3103"/>
                        <a:pt x="1534" y="3103"/>
                      </a:cubicBezTo>
                      <a:cubicBezTo>
                        <a:pt x="2368" y="3103"/>
                        <a:pt x="3036" y="2436"/>
                        <a:pt x="3102" y="1568"/>
                      </a:cubicBezTo>
                      <a:cubicBezTo>
                        <a:pt x="3102" y="734"/>
                        <a:pt x="2368" y="1"/>
                        <a:pt x="1534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1" name="Google Shape;1721;p40"/>
                <p:cNvSpPr/>
                <p:nvPr/>
              </p:nvSpPr>
              <p:spPr>
                <a:xfrm>
                  <a:off x="1057995" y="4504061"/>
                  <a:ext cx="84809" cy="857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70" h="3104" extrusionOk="0">
                      <a:moveTo>
                        <a:pt x="1535" y="601"/>
                      </a:moveTo>
                      <a:cubicBezTo>
                        <a:pt x="2069" y="601"/>
                        <a:pt x="2536" y="1035"/>
                        <a:pt x="2502" y="1535"/>
                      </a:cubicBezTo>
                      <a:cubicBezTo>
                        <a:pt x="2502" y="2069"/>
                        <a:pt x="2069" y="2503"/>
                        <a:pt x="1535" y="2503"/>
                      </a:cubicBezTo>
                      <a:cubicBezTo>
                        <a:pt x="1001" y="2503"/>
                        <a:pt x="568" y="2069"/>
                        <a:pt x="568" y="1535"/>
                      </a:cubicBezTo>
                      <a:cubicBezTo>
                        <a:pt x="568" y="1002"/>
                        <a:pt x="1001" y="601"/>
                        <a:pt x="1535" y="601"/>
                      </a:cubicBezTo>
                      <a:close/>
                      <a:moveTo>
                        <a:pt x="1535" y="1"/>
                      </a:moveTo>
                      <a:cubicBezTo>
                        <a:pt x="701" y="1"/>
                        <a:pt x="1" y="701"/>
                        <a:pt x="1" y="1535"/>
                      </a:cubicBezTo>
                      <a:cubicBezTo>
                        <a:pt x="1" y="2369"/>
                        <a:pt x="701" y="3103"/>
                        <a:pt x="1535" y="3103"/>
                      </a:cubicBezTo>
                      <a:cubicBezTo>
                        <a:pt x="2402" y="3103"/>
                        <a:pt x="3069" y="2369"/>
                        <a:pt x="3069" y="1535"/>
                      </a:cubicBezTo>
                      <a:cubicBezTo>
                        <a:pt x="3069" y="701"/>
                        <a:pt x="2369" y="1"/>
                        <a:pt x="1535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2" name="Google Shape;1722;p40"/>
                <p:cNvSpPr/>
                <p:nvPr/>
              </p:nvSpPr>
              <p:spPr>
                <a:xfrm>
                  <a:off x="883495" y="4261704"/>
                  <a:ext cx="15691" cy="2138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" h="7740" extrusionOk="0">
                      <a:moveTo>
                        <a:pt x="300" y="1"/>
                      </a:moveTo>
                      <a:cubicBezTo>
                        <a:pt x="133" y="1"/>
                        <a:pt x="0" y="134"/>
                        <a:pt x="0" y="301"/>
                      </a:cubicBezTo>
                      <a:lnTo>
                        <a:pt x="0" y="7440"/>
                      </a:lnTo>
                      <a:cubicBezTo>
                        <a:pt x="0" y="7606"/>
                        <a:pt x="133" y="7740"/>
                        <a:pt x="300" y="7740"/>
                      </a:cubicBezTo>
                      <a:cubicBezTo>
                        <a:pt x="400" y="7740"/>
                        <a:pt x="534" y="7606"/>
                        <a:pt x="567" y="7440"/>
                      </a:cubicBezTo>
                      <a:lnTo>
                        <a:pt x="567" y="301"/>
                      </a:lnTo>
                      <a:cubicBezTo>
                        <a:pt x="567" y="134"/>
                        <a:pt x="467" y="1"/>
                        <a:pt x="300" y="1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3" name="Google Shape;1723;p40"/>
                <p:cNvSpPr/>
                <p:nvPr/>
              </p:nvSpPr>
              <p:spPr>
                <a:xfrm>
                  <a:off x="783960" y="4360326"/>
                  <a:ext cx="213818" cy="156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40" h="568" extrusionOk="0">
                      <a:moveTo>
                        <a:pt x="301" y="0"/>
                      </a:moveTo>
                      <a:cubicBezTo>
                        <a:pt x="134" y="0"/>
                        <a:pt x="0" y="134"/>
                        <a:pt x="0" y="300"/>
                      </a:cubicBezTo>
                      <a:cubicBezTo>
                        <a:pt x="0" y="467"/>
                        <a:pt x="134" y="567"/>
                        <a:pt x="301" y="567"/>
                      </a:cubicBezTo>
                      <a:lnTo>
                        <a:pt x="7439" y="567"/>
                      </a:lnTo>
                      <a:cubicBezTo>
                        <a:pt x="7606" y="567"/>
                        <a:pt x="7739" y="467"/>
                        <a:pt x="7739" y="300"/>
                      </a:cubicBezTo>
                      <a:cubicBezTo>
                        <a:pt x="7739" y="100"/>
                        <a:pt x="7606" y="0"/>
                        <a:pt x="7439" y="0"/>
                      </a:cubicBezTo>
                      <a:close/>
                    </a:path>
                  </a:pathLst>
                </a:custGeom>
                <a:solidFill>
                  <a:srgbClr val="B6F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724" name="Google Shape;1724;p40"/>
            <p:cNvGrpSpPr/>
            <p:nvPr/>
          </p:nvGrpSpPr>
          <p:grpSpPr>
            <a:xfrm flipH="1">
              <a:off x="7976238" y="605862"/>
              <a:ext cx="850753" cy="850724"/>
              <a:chOff x="780950" y="891300"/>
              <a:chExt cx="727575" cy="727550"/>
            </a:xfrm>
          </p:grpSpPr>
          <p:sp>
            <p:nvSpPr>
              <p:cNvPr id="1725" name="Google Shape;1725;p40"/>
              <p:cNvSpPr/>
              <p:nvPr/>
            </p:nvSpPr>
            <p:spPr>
              <a:xfrm>
                <a:off x="1354900" y="976875"/>
                <a:ext cx="153625" cy="278200"/>
              </a:xfrm>
              <a:custGeom>
                <a:avLst/>
                <a:gdLst/>
                <a:ahLst/>
                <a:cxnLst/>
                <a:rect l="l" t="t" r="r" b="b"/>
                <a:pathLst>
                  <a:path w="6145" h="11128" extrusionOk="0">
                    <a:moveTo>
                      <a:pt x="952" y="1"/>
                    </a:moveTo>
                    <a:lnTo>
                      <a:pt x="1" y="1123"/>
                    </a:lnTo>
                    <a:cubicBezTo>
                      <a:pt x="2968" y="3615"/>
                      <a:pt x="4661" y="7286"/>
                      <a:pt x="4661" y="11128"/>
                    </a:cubicBezTo>
                    <a:lnTo>
                      <a:pt x="6144" y="11128"/>
                    </a:lnTo>
                    <a:cubicBezTo>
                      <a:pt x="6144" y="6829"/>
                      <a:pt x="4261" y="2759"/>
                      <a:pt x="95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6" name="Google Shape;1726;p40"/>
              <p:cNvSpPr/>
              <p:nvPr/>
            </p:nvSpPr>
            <p:spPr>
              <a:xfrm>
                <a:off x="1410075" y="1329250"/>
                <a:ext cx="88925" cy="137925"/>
              </a:xfrm>
              <a:custGeom>
                <a:avLst/>
                <a:gdLst/>
                <a:ahLst/>
                <a:cxnLst/>
                <a:rect l="l" t="t" r="r" b="b"/>
                <a:pathLst>
                  <a:path w="3557" h="5517" extrusionOk="0">
                    <a:moveTo>
                      <a:pt x="2130" y="0"/>
                    </a:moveTo>
                    <a:cubicBezTo>
                      <a:pt x="1750" y="1693"/>
                      <a:pt x="1027" y="3272"/>
                      <a:pt x="0" y="4660"/>
                    </a:cubicBezTo>
                    <a:lnTo>
                      <a:pt x="1198" y="5516"/>
                    </a:lnTo>
                    <a:cubicBezTo>
                      <a:pt x="2321" y="3957"/>
                      <a:pt x="3120" y="2226"/>
                      <a:pt x="3557" y="343"/>
                    </a:cubicBezTo>
                    <a:lnTo>
                      <a:pt x="213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7" name="Google Shape;1727;p40"/>
              <p:cNvSpPr/>
              <p:nvPr/>
            </p:nvSpPr>
            <p:spPr>
              <a:xfrm>
                <a:off x="888900" y="1488075"/>
                <a:ext cx="437975" cy="130775"/>
              </a:xfrm>
              <a:custGeom>
                <a:avLst/>
                <a:gdLst/>
                <a:ahLst/>
                <a:cxnLst/>
                <a:rect l="l" t="t" r="r" b="b"/>
                <a:pathLst>
                  <a:path w="17519" h="5231" extrusionOk="0">
                    <a:moveTo>
                      <a:pt x="1027" y="0"/>
                    </a:moveTo>
                    <a:lnTo>
                      <a:pt x="0" y="1046"/>
                    </a:lnTo>
                    <a:cubicBezTo>
                      <a:pt x="2739" y="3766"/>
                      <a:pt x="6372" y="5231"/>
                      <a:pt x="10233" y="5231"/>
                    </a:cubicBezTo>
                    <a:cubicBezTo>
                      <a:pt x="12801" y="5231"/>
                      <a:pt x="15312" y="4565"/>
                      <a:pt x="17518" y="3291"/>
                    </a:cubicBezTo>
                    <a:lnTo>
                      <a:pt x="16796" y="2016"/>
                    </a:lnTo>
                    <a:cubicBezTo>
                      <a:pt x="14818" y="3158"/>
                      <a:pt x="12535" y="3785"/>
                      <a:pt x="10233" y="3785"/>
                    </a:cubicBezTo>
                    <a:cubicBezTo>
                      <a:pt x="6753" y="3785"/>
                      <a:pt x="3500" y="2454"/>
                      <a:pt x="102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8" name="Google Shape;1728;p40"/>
              <p:cNvSpPr/>
              <p:nvPr/>
            </p:nvSpPr>
            <p:spPr>
              <a:xfrm>
                <a:off x="780950" y="999700"/>
                <a:ext cx="131750" cy="397575"/>
              </a:xfrm>
              <a:custGeom>
                <a:avLst/>
                <a:gdLst/>
                <a:ahLst/>
                <a:cxnLst/>
                <a:rect l="l" t="t" r="r" b="b"/>
                <a:pathLst>
                  <a:path w="5270" h="15903" extrusionOk="0">
                    <a:moveTo>
                      <a:pt x="4223" y="1"/>
                    </a:moveTo>
                    <a:cubicBezTo>
                      <a:pt x="1484" y="2721"/>
                      <a:pt x="1" y="6392"/>
                      <a:pt x="1" y="10272"/>
                    </a:cubicBezTo>
                    <a:cubicBezTo>
                      <a:pt x="1" y="12193"/>
                      <a:pt x="381" y="14095"/>
                      <a:pt x="1142" y="15902"/>
                    </a:cubicBezTo>
                    <a:lnTo>
                      <a:pt x="2492" y="15332"/>
                    </a:lnTo>
                    <a:cubicBezTo>
                      <a:pt x="1808" y="13715"/>
                      <a:pt x="1465" y="12003"/>
                      <a:pt x="1465" y="10234"/>
                    </a:cubicBezTo>
                    <a:cubicBezTo>
                      <a:pt x="1465" y="6772"/>
                      <a:pt x="2816" y="3482"/>
                      <a:pt x="5269" y="1009"/>
                    </a:cubicBezTo>
                    <a:lnTo>
                      <a:pt x="4223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9" name="Google Shape;1729;p40"/>
              <p:cNvSpPr/>
              <p:nvPr/>
            </p:nvSpPr>
            <p:spPr>
              <a:xfrm>
                <a:off x="976875" y="891300"/>
                <a:ext cx="166925" cy="73250"/>
              </a:xfrm>
              <a:custGeom>
                <a:avLst/>
                <a:gdLst/>
                <a:ahLst/>
                <a:cxnLst/>
                <a:rect l="l" t="t" r="r" b="b"/>
                <a:pathLst>
                  <a:path w="6677" h="2930" extrusionOk="0">
                    <a:moveTo>
                      <a:pt x="6676" y="0"/>
                    </a:moveTo>
                    <a:cubicBezTo>
                      <a:pt x="4356" y="0"/>
                      <a:pt x="2054" y="571"/>
                      <a:pt x="0" y="1617"/>
                    </a:cubicBezTo>
                    <a:lnTo>
                      <a:pt x="685" y="2929"/>
                    </a:lnTo>
                    <a:cubicBezTo>
                      <a:pt x="2549" y="1959"/>
                      <a:pt x="4565" y="1484"/>
                      <a:pt x="6676" y="1484"/>
                    </a:cubicBezTo>
                    <a:lnTo>
                      <a:pt x="667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0" name="Google Shape;1730;p40"/>
              <p:cNvSpPr/>
              <p:nvPr/>
            </p:nvSpPr>
            <p:spPr>
              <a:xfrm>
                <a:off x="922175" y="1033000"/>
                <a:ext cx="444650" cy="444625"/>
              </a:xfrm>
              <a:custGeom>
                <a:avLst/>
                <a:gdLst/>
                <a:ahLst/>
                <a:cxnLst/>
                <a:rect l="l" t="t" r="r" b="b"/>
                <a:pathLst>
                  <a:path w="17786" h="17785" extrusionOk="0">
                    <a:moveTo>
                      <a:pt x="8902" y="0"/>
                    </a:moveTo>
                    <a:cubicBezTo>
                      <a:pt x="3976" y="0"/>
                      <a:pt x="1" y="3976"/>
                      <a:pt x="1" y="8883"/>
                    </a:cubicBezTo>
                    <a:cubicBezTo>
                      <a:pt x="1" y="13790"/>
                      <a:pt x="3976" y="17785"/>
                      <a:pt x="8902" y="17785"/>
                    </a:cubicBezTo>
                    <a:cubicBezTo>
                      <a:pt x="13810" y="17785"/>
                      <a:pt x="17785" y="13790"/>
                      <a:pt x="17785" y="8883"/>
                    </a:cubicBezTo>
                    <a:cubicBezTo>
                      <a:pt x="17785" y="3976"/>
                      <a:pt x="13810" y="0"/>
                      <a:pt x="890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1" name="Google Shape;1731;p40"/>
              <p:cNvSpPr/>
              <p:nvPr/>
            </p:nvSpPr>
            <p:spPr>
              <a:xfrm flipH="1">
                <a:off x="1028700" y="1107650"/>
                <a:ext cx="233500" cy="287725"/>
              </a:xfrm>
              <a:custGeom>
                <a:avLst/>
                <a:gdLst/>
                <a:ahLst/>
                <a:cxnLst/>
                <a:rect l="l" t="t" r="r" b="b"/>
                <a:pathLst>
                  <a:path w="9340" h="11509" extrusionOk="0">
                    <a:moveTo>
                      <a:pt x="4109" y="3082"/>
                    </a:moveTo>
                    <a:lnTo>
                      <a:pt x="4109" y="4927"/>
                    </a:lnTo>
                    <a:cubicBezTo>
                      <a:pt x="3976" y="4927"/>
                      <a:pt x="3843" y="4927"/>
                      <a:pt x="3728" y="4946"/>
                    </a:cubicBezTo>
                    <a:cubicBezTo>
                      <a:pt x="3614" y="4965"/>
                      <a:pt x="3500" y="4965"/>
                      <a:pt x="3405" y="4965"/>
                    </a:cubicBezTo>
                    <a:cubicBezTo>
                      <a:pt x="2949" y="4965"/>
                      <a:pt x="2606" y="4870"/>
                      <a:pt x="2397" y="4737"/>
                    </a:cubicBezTo>
                    <a:cubicBezTo>
                      <a:pt x="2188" y="4585"/>
                      <a:pt x="2074" y="4375"/>
                      <a:pt x="2074" y="4147"/>
                    </a:cubicBezTo>
                    <a:cubicBezTo>
                      <a:pt x="2074" y="4014"/>
                      <a:pt x="2112" y="3900"/>
                      <a:pt x="2188" y="3805"/>
                    </a:cubicBezTo>
                    <a:cubicBezTo>
                      <a:pt x="2264" y="3691"/>
                      <a:pt x="2359" y="3557"/>
                      <a:pt x="2511" y="3481"/>
                    </a:cubicBezTo>
                    <a:cubicBezTo>
                      <a:pt x="2663" y="3348"/>
                      <a:pt x="2873" y="3291"/>
                      <a:pt x="3139" y="3215"/>
                    </a:cubicBezTo>
                    <a:cubicBezTo>
                      <a:pt x="3405" y="3139"/>
                      <a:pt x="3728" y="3120"/>
                      <a:pt x="4109" y="3082"/>
                    </a:cubicBezTo>
                    <a:close/>
                    <a:moveTo>
                      <a:pt x="6030" y="6277"/>
                    </a:moveTo>
                    <a:cubicBezTo>
                      <a:pt x="6563" y="6277"/>
                      <a:pt x="6943" y="6373"/>
                      <a:pt x="7171" y="6544"/>
                    </a:cubicBezTo>
                    <a:cubicBezTo>
                      <a:pt x="7438" y="6715"/>
                      <a:pt x="7552" y="6943"/>
                      <a:pt x="7552" y="7228"/>
                    </a:cubicBezTo>
                    <a:cubicBezTo>
                      <a:pt x="7552" y="7400"/>
                      <a:pt x="7514" y="7571"/>
                      <a:pt x="7438" y="7704"/>
                    </a:cubicBezTo>
                    <a:cubicBezTo>
                      <a:pt x="7361" y="7875"/>
                      <a:pt x="7247" y="7989"/>
                      <a:pt x="7057" y="8103"/>
                    </a:cubicBezTo>
                    <a:cubicBezTo>
                      <a:pt x="6867" y="8237"/>
                      <a:pt x="6658" y="8332"/>
                      <a:pt x="6372" y="8389"/>
                    </a:cubicBezTo>
                    <a:cubicBezTo>
                      <a:pt x="6087" y="8465"/>
                      <a:pt x="5745" y="8522"/>
                      <a:pt x="5345" y="8541"/>
                    </a:cubicBezTo>
                    <a:lnTo>
                      <a:pt x="5326" y="8541"/>
                    </a:lnTo>
                    <a:lnTo>
                      <a:pt x="5326" y="6334"/>
                    </a:lnTo>
                    <a:cubicBezTo>
                      <a:pt x="5440" y="6334"/>
                      <a:pt x="5554" y="6334"/>
                      <a:pt x="5688" y="6296"/>
                    </a:cubicBezTo>
                    <a:cubicBezTo>
                      <a:pt x="5802" y="6277"/>
                      <a:pt x="5916" y="6277"/>
                      <a:pt x="6030" y="6277"/>
                    </a:cubicBezTo>
                    <a:close/>
                    <a:moveTo>
                      <a:pt x="4109" y="1"/>
                    </a:moveTo>
                    <a:lnTo>
                      <a:pt x="4109" y="1560"/>
                    </a:lnTo>
                    <a:cubicBezTo>
                      <a:pt x="3424" y="1598"/>
                      <a:pt x="2835" y="1693"/>
                      <a:pt x="2359" y="1846"/>
                    </a:cubicBezTo>
                    <a:cubicBezTo>
                      <a:pt x="1883" y="2017"/>
                      <a:pt x="1503" y="2226"/>
                      <a:pt x="1180" y="2473"/>
                    </a:cubicBezTo>
                    <a:cubicBezTo>
                      <a:pt x="894" y="2701"/>
                      <a:pt x="685" y="2987"/>
                      <a:pt x="552" y="3310"/>
                    </a:cubicBezTo>
                    <a:cubicBezTo>
                      <a:pt x="419" y="3614"/>
                      <a:pt x="362" y="3938"/>
                      <a:pt x="362" y="4261"/>
                    </a:cubicBezTo>
                    <a:cubicBezTo>
                      <a:pt x="362" y="4604"/>
                      <a:pt x="457" y="4946"/>
                      <a:pt x="590" y="5231"/>
                    </a:cubicBezTo>
                    <a:cubicBezTo>
                      <a:pt x="742" y="5517"/>
                      <a:pt x="951" y="5745"/>
                      <a:pt x="1218" y="5935"/>
                    </a:cubicBezTo>
                    <a:cubicBezTo>
                      <a:pt x="1446" y="6144"/>
                      <a:pt x="1750" y="6277"/>
                      <a:pt x="2093" y="6373"/>
                    </a:cubicBezTo>
                    <a:cubicBezTo>
                      <a:pt x="2416" y="6468"/>
                      <a:pt x="2777" y="6525"/>
                      <a:pt x="3139" y="6525"/>
                    </a:cubicBezTo>
                    <a:cubicBezTo>
                      <a:pt x="3310" y="6525"/>
                      <a:pt x="3443" y="6525"/>
                      <a:pt x="3614" y="6487"/>
                    </a:cubicBezTo>
                    <a:cubicBezTo>
                      <a:pt x="3748" y="6487"/>
                      <a:pt x="3938" y="6468"/>
                      <a:pt x="4109" y="6449"/>
                    </a:cubicBezTo>
                    <a:lnTo>
                      <a:pt x="4109" y="8484"/>
                    </a:lnTo>
                    <a:cubicBezTo>
                      <a:pt x="3805" y="8465"/>
                      <a:pt x="3500" y="8446"/>
                      <a:pt x="3215" y="8370"/>
                    </a:cubicBezTo>
                    <a:cubicBezTo>
                      <a:pt x="2930" y="8332"/>
                      <a:pt x="2644" y="8256"/>
                      <a:pt x="2378" y="8160"/>
                    </a:cubicBezTo>
                    <a:cubicBezTo>
                      <a:pt x="2112" y="8065"/>
                      <a:pt x="1845" y="7970"/>
                      <a:pt x="1598" y="7856"/>
                    </a:cubicBezTo>
                    <a:cubicBezTo>
                      <a:pt x="1332" y="7723"/>
                      <a:pt x="1085" y="7609"/>
                      <a:pt x="837" y="7476"/>
                    </a:cubicBezTo>
                    <a:lnTo>
                      <a:pt x="0" y="8769"/>
                    </a:lnTo>
                    <a:cubicBezTo>
                      <a:pt x="571" y="9073"/>
                      <a:pt x="1180" y="9340"/>
                      <a:pt x="1902" y="9549"/>
                    </a:cubicBezTo>
                    <a:cubicBezTo>
                      <a:pt x="2587" y="9777"/>
                      <a:pt x="3348" y="9891"/>
                      <a:pt x="4166" y="9929"/>
                    </a:cubicBezTo>
                    <a:lnTo>
                      <a:pt x="4166" y="11508"/>
                    </a:lnTo>
                    <a:lnTo>
                      <a:pt x="5402" y="11508"/>
                    </a:lnTo>
                    <a:lnTo>
                      <a:pt x="5402" y="9910"/>
                    </a:lnTo>
                    <a:cubicBezTo>
                      <a:pt x="6011" y="9891"/>
                      <a:pt x="6563" y="9777"/>
                      <a:pt x="7038" y="9625"/>
                    </a:cubicBezTo>
                    <a:cubicBezTo>
                      <a:pt x="7514" y="9454"/>
                      <a:pt x="7932" y="9264"/>
                      <a:pt x="8274" y="9016"/>
                    </a:cubicBezTo>
                    <a:cubicBezTo>
                      <a:pt x="8598" y="8750"/>
                      <a:pt x="8864" y="8465"/>
                      <a:pt x="9054" y="8103"/>
                    </a:cubicBezTo>
                    <a:cubicBezTo>
                      <a:pt x="9245" y="7780"/>
                      <a:pt x="9340" y="7362"/>
                      <a:pt x="9340" y="6943"/>
                    </a:cubicBezTo>
                    <a:cubicBezTo>
                      <a:pt x="9340" y="6582"/>
                      <a:pt x="9264" y="6277"/>
                      <a:pt x="9149" y="5992"/>
                    </a:cubicBezTo>
                    <a:cubicBezTo>
                      <a:pt x="9016" y="5726"/>
                      <a:pt x="8845" y="5460"/>
                      <a:pt x="8579" y="5269"/>
                    </a:cubicBezTo>
                    <a:cubicBezTo>
                      <a:pt x="8351" y="5079"/>
                      <a:pt x="8027" y="4946"/>
                      <a:pt x="7647" y="4832"/>
                    </a:cubicBezTo>
                    <a:cubicBezTo>
                      <a:pt x="7266" y="4699"/>
                      <a:pt x="6848" y="4661"/>
                      <a:pt x="6372" y="4661"/>
                    </a:cubicBezTo>
                    <a:cubicBezTo>
                      <a:pt x="6201" y="4661"/>
                      <a:pt x="6030" y="4661"/>
                      <a:pt x="5878" y="4680"/>
                    </a:cubicBezTo>
                    <a:cubicBezTo>
                      <a:pt x="5707" y="4699"/>
                      <a:pt x="5535" y="4699"/>
                      <a:pt x="5364" y="4737"/>
                    </a:cubicBezTo>
                    <a:lnTo>
                      <a:pt x="5364" y="3063"/>
                    </a:lnTo>
                    <a:cubicBezTo>
                      <a:pt x="5821" y="3139"/>
                      <a:pt x="6258" y="3215"/>
                      <a:pt x="6658" y="3329"/>
                    </a:cubicBezTo>
                    <a:cubicBezTo>
                      <a:pt x="7057" y="3443"/>
                      <a:pt x="7419" y="3595"/>
                      <a:pt x="7780" y="3729"/>
                    </a:cubicBezTo>
                    <a:lnTo>
                      <a:pt x="8484" y="2397"/>
                    </a:lnTo>
                    <a:cubicBezTo>
                      <a:pt x="8027" y="2207"/>
                      <a:pt x="7533" y="2036"/>
                      <a:pt x="7019" y="1903"/>
                    </a:cubicBezTo>
                    <a:cubicBezTo>
                      <a:pt x="6487" y="1750"/>
                      <a:pt x="5916" y="1655"/>
                      <a:pt x="5345" y="1617"/>
                    </a:cubicBezTo>
                    <a:lnTo>
                      <a:pt x="5345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32" name="Google Shape;1732;p40"/>
            <p:cNvGrpSpPr/>
            <p:nvPr/>
          </p:nvGrpSpPr>
          <p:grpSpPr>
            <a:xfrm flipH="1">
              <a:off x="7025714" y="1287024"/>
              <a:ext cx="376456" cy="657790"/>
              <a:chOff x="983525" y="1693500"/>
              <a:chExt cx="321950" cy="562550"/>
            </a:xfrm>
          </p:grpSpPr>
          <p:sp>
            <p:nvSpPr>
              <p:cNvPr id="1733" name="Google Shape;1733;p40"/>
              <p:cNvSpPr/>
              <p:nvPr/>
            </p:nvSpPr>
            <p:spPr>
              <a:xfrm>
                <a:off x="983525" y="1693500"/>
                <a:ext cx="321950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12878" h="1028" extrusionOk="0">
                    <a:moveTo>
                      <a:pt x="0" y="0"/>
                    </a:moveTo>
                    <a:lnTo>
                      <a:pt x="0" y="1027"/>
                    </a:lnTo>
                    <a:lnTo>
                      <a:pt x="12878" y="1027"/>
                    </a:lnTo>
                    <a:lnTo>
                      <a:pt x="1287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4" name="Google Shape;1734;p40"/>
              <p:cNvSpPr/>
              <p:nvPr/>
            </p:nvSpPr>
            <p:spPr>
              <a:xfrm>
                <a:off x="984000" y="1761500"/>
                <a:ext cx="18167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7267" h="1028" extrusionOk="0">
                    <a:moveTo>
                      <a:pt x="0" y="0"/>
                    </a:moveTo>
                    <a:lnTo>
                      <a:pt x="0" y="1027"/>
                    </a:lnTo>
                    <a:lnTo>
                      <a:pt x="7266" y="1027"/>
                    </a:lnTo>
                    <a:lnTo>
                      <a:pt x="726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5" name="Google Shape;1735;p40"/>
              <p:cNvSpPr/>
              <p:nvPr/>
            </p:nvSpPr>
            <p:spPr>
              <a:xfrm>
                <a:off x="1207025" y="1761500"/>
                <a:ext cx="9797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3919" h="1028" extrusionOk="0">
                    <a:moveTo>
                      <a:pt x="0" y="0"/>
                    </a:moveTo>
                    <a:lnTo>
                      <a:pt x="0" y="1027"/>
                    </a:lnTo>
                    <a:lnTo>
                      <a:pt x="3919" y="1027"/>
                    </a:lnTo>
                    <a:lnTo>
                      <a:pt x="391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6" name="Google Shape;1736;p40"/>
              <p:cNvSpPr/>
              <p:nvPr/>
            </p:nvSpPr>
            <p:spPr>
              <a:xfrm>
                <a:off x="1234125" y="1828550"/>
                <a:ext cx="7087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1028" extrusionOk="0">
                    <a:moveTo>
                      <a:pt x="0" y="0"/>
                    </a:moveTo>
                    <a:lnTo>
                      <a:pt x="0" y="1027"/>
                    </a:lnTo>
                    <a:lnTo>
                      <a:pt x="2835" y="1027"/>
                    </a:lnTo>
                    <a:lnTo>
                      <a:pt x="283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7" name="Google Shape;1737;p40"/>
              <p:cNvSpPr/>
              <p:nvPr/>
            </p:nvSpPr>
            <p:spPr>
              <a:xfrm>
                <a:off x="984000" y="1828550"/>
                <a:ext cx="19592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7837" h="1028" extrusionOk="0">
                    <a:moveTo>
                      <a:pt x="0" y="0"/>
                    </a:moveTo>
                    <a:lnTo>
                      <a:pt x="0" y="1027"/>
                    </a:lnTo>
                    <a:lnTo>
                      <a:pt x="7837" y="1027"/>
                    </a:lnTo>
                    <a:lnTo>
                      <a:pt x="783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8" name="Google Shape;1738;p40"/>
              <p:cNvSpPr/>
              <p:nvPr/>
            </p:nvSpPr>
            <p:spPr>
              <a:xfrm>
                <a:off x="1096700" y="1897025"/>
                <a:ext cx="20877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8351" h="1028" extrusionOk="0">
                    <a:moveTo>
                      <a:pt x="0" y="0"/>
                    </a:moveTo>
                    <a:lnTo>
                      <a:pt x="0" y="1027"/>
                    </a:lnTo>
                    <a:lnTo>
                      <a:pt x="8351" y="1027"/>
                    </a:lnTo>
                    <a:lnTo>
                      <a:pt x="835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9" name="Google Shape;1739;p40"/>
              <p:cNvSpPr/>
              <p:nvPr/>
            </p:nvSpPr>
            <p:spPr>
              <a:xfrm>
                <a:off x="1137125" y="1968825"/>
                <a:ext cx="16787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6715" h="1028" extrusionOk="0">
                    <a:moveTo>
                      <a:pt x="0" y="0"/>
                    </a:moveTo>
                    <a:lnTo>
                      <a:pt x="0" y="1027"/>
                    </a:lnTo>
                    <a:lnTo>
                      <a:pt x="6715" y="1027"/>
                    </a:lnTo>
                    <a:lnTo>
                      <a:pt x="671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0" name="Google Shape;1740;p40"/>
              <p:cNvSpPr/>
              <p:nvPr/>
            </p:nvSpPr>
            <p:spPr>
              <a:xfrm>
                <a:off x="1060075" y="2111950"/>
                <a:ext cx="244925" cy="25225"/>
              </a:xfrm>
              <a:custGeom>
                <a:avLst/>
                <a:gdLst/>
                <a:ahLst/>
                <a:cxnLst/>
                <a:rect l="l" t="t" r="r" b="b"/>
                <a:pathLst>
                  <a:path w="9797" h="1009" extrusionOk="0">
                    <a:moveTo>
                      <a:pt x="1" y="0"/>
                    </a:moveTo>
                    <a:lnTo>
                      <a:pt x="1" y="1009"/>
                    </a:lnTo>
                    <a:lnTo>
                      <a:pt x="9797" y="1009"/>
                    </a:lnTo>
                    <a:lnTo>
                      <a:pt x="979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1" name="Google Shape;1741;p40"/>
              <p:cNvSpPr/>
              <p:nvPr/>
            </p:nvSpPr>
            <p:spPr>
              <a:xfrm>
                <a:off x="1060075" y="2170925"/>
                <a:ext cx="24492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9797" h="1028" extrusionOk="0">
                    <a:moveTo>
                      <a:pt x="1" y="0"/>
                    </a:moveTo>
                    <a:lnTo>
                      <a:pt x="1" y="1027"/>
                    </a:lnTo>
                    <a:lnTo>
                      <a:pt x="9797" y="1027"/>
                    </a:lnTo>
                    <a:lnTo>
                      <a:pt x="979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2" name="Google Shape;1742;p40"/>
              <p:cNvSpPr/>
              <p:nvPr/>
            </p:nvSpPr>
            <p:spPr>
              <a:xfrm>
                <a:off x="1137125" y="2230350"/>
                <a:ext cx="16787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6715" h="1028" extrusionOk="0">
                    <a:moveTo>
                      <a:pt x="0" y="1"/>
                    </a:moveTo>
                    <a:lnTo>
                      <a:pt x="0" y="1028"/>
                    </a:lnTo>
                    <a:lnTo>
                      <a:pt x="6715" y="1028"/>
                    </a:lnTo>
                    <a:lnTo>
                      <a:pt x="671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3" name="Google Shape;1743;p40"/>
            <p:cNvGrpSpPr/>
            <p:nvPr/>
          </p:nvGrpSpPr>
          <p:grpSpPr>
            <a:xfrm>
              <a:off x="4689056" y="170858"/>
              <a:ext cx="2199587" cy="1906939"/>
              <a:chOff x="7383006" y="651608"/>
              <a:chExt cx="2199587" cy="1906939"/>
            </a:xfrm>
          </p:grpSpPr>
          <p:sp>
            <p:nvSpPr>
              <p:cNvPr id="1744" name="Google Shape;1744;p40"/>
              <p:cNvSpPr/>
              <p:nvPr/>
            </p:nvSpPr>
            <p:spPr>
              <a:xfrm>
                <a:off x="7383006" y="1647171"/>
                <a:ext cx="773168" cy="911376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32991" extrusionOk="0">
                    <a:moveTo>
                      <a:pt x="2302" y="0"/>
                    </a:moveTo>
                    <a:cubicBezTo>
                      <a:pt x="1035" y="0"/>
                      <a:pt x="1" y="1068"/>
                      <a:pt x="1" y="2302"/>
                    </a:cubicBezTo>
                    <a:lnTo>
                      <a:pt x="1" y="30689"/>
                    </a:lnTo>
                    <a:cubicBezTo>
                      <a:pt x="1" y="31956"/>
                      <a:pt x="1035" y="32990"/>
                      <a:pt x="2302" y="32990"/>
                    </a:cubicBezTo>
                    <a:lnTo>
                      <a:pt x="25686" y="32990"/>
                    </a:lnTo>
                    <a:cubicBezTo>
                      <a:pt x="26953" y="32990"/>
                      <a:pt x="27987" y="31990"/>
                      <a:pt x="27987" y="30689"/>
                    </a:cubicBezTo>
                    <a:lnTo>
                      <a:pt x="27987" y="2302"/>
                    </a:lnTo>
                    <a:cubicBezTo>
                      <a:pt x="27987" y="1068"/>
                      <a:pt x="26953" y="0"/>
                      <a:pt x="2568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5" name="Google Shape;1745;p40"/>
              <p:cNvSpPr/>
              <p:nvPr/>
            </p:nvSpPr>
            <p:spPr>
              <a:xfrm>
                <a:off x="7441074" y="1595567"/>
                <a:ext cx="772229" cy="911376"/>
              </a:xfrm>
              <a:custGeom>
                <a:avLst/>
                <a:gdLst/>
                <a:ahLst/>
                <a:cxnLst/>
                <a:rect l="l" t="t" r="r" b="b"/>
                <a:pathLst>
                  <a:path w="27954" h="32991" extrusionOk="0">
                    <a:moveTo>
                      <a:pt x="2268" y="0"/>
                    </a:moveTo>
                    <a:cubicBezTo>
                      <a:pt x="1034" y="0"/>
                      <a:pt x="0" y="1034"/>
                      <a:pt x="0" y="2302"/>
                    </a:cubicBezTo>
                    <a:lnTo>
                      <a:pt x="0" y="30689"/>
                    </a:lnTo>
                    <a:cubicBezTo>
                      <a:pt x="0" y="31956"/>
                      <a:pt x="1034" y="32990"/>
                      <a:pt x="2268" y="32990"/>
                    </a:cubicBezTo>
                    <a:lnTo>
                      <a:pt x="25685" y="32990"/>
                    </a:lnTo>
                    <a:cubicBezTo>
                      <a:pt x="26919" y="32990"/>
                      <a:pt x="27953" y="31956"/>
                      <a:pt x="27953" y="30689"/>
                    </a:cubicBezTo>
                    <a:lnTo>
                      <a:pt x="27953" y="2302"/>
                    </a:lnTo>
                    <a:cubicBezTo>
                      <a:pt x="27953" y="1034"/>
                      <a:pt x="26919" y="0"/>
                      <a:pt x="2568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6" name="Google Shape;1746;p40"/>
              <p:cNvSpPr/>
              <p:nvPr/>
            </p:nvSpPr>
            <p:spPr>
              <a:xfrm>
                <a:off x="7658541" y="1180884"/>
                <a:ext cx="998920" cy="957455"/>
              </a:xfrm>
              <a:custGeom>
                <a:avLst/>
                <a:gdLst/>
                <a:ahLst/>
                <a:cxnLst/>
                <a:rect l="l" t="t" r="r" b="b"/>
                <a:pathLst>
                  <a:path w="36160" h="34659" extrusionOk="0">
                    <a:moveTo>
                      <a:pt x="4003" y="0"/>
                    </a:moveTo>
                    <a:cubicBezTo>
                      <a:pt x="1802" y="0"/>
                      <a:pt x="0" y="1802"/>
                      <a:pt x="0" y="4003"/>
                    </a:cubicBezTo>
                    <a:lnTo>
                      <a:pt x="0" y="30656"/>
                    </a:lnTo>
                    <a:cubicBezTo>
                      <a:pt x="0" y="32857"/>
                      <a:pt x="1802" y="34659"/>
                      <a:pt x="4003" y="34659"/>
                    </a:cubicBezTo>
                    <a:lnTo>
                      <a:pt x="32157" y="34659"/>
                    </a:lnTo>
                    <a:cubicBezTo>
                      <a:pt x="34358" y="34659"/>
                      <a:pt x="36160" y="32857"/>
                      <a:pt x="36160" y="30656"/>
                    </a:cubicBezTo>
                    <a:lnTo>
                      <a:pt x="36160" y="4003"/>
                    </a:lnTo>
                    <a:cubicBezTo>
                      <a:pt x="36160" y="1802"/>
                      <a:pt x="34358" y="0"/>
                      <a:pt x="3215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7" name="Google Shape;1747;p40"/>
              <p:cNvSpPr/>
              <p:nvPr/>
            </p:nvSpPr>
            <p:spPr>
              <a:xfrm>
                <a:off x="7713820" y="1129280"/>
                <a:ext cx="999859" cy="957455"/>
              </a:xfrm>
              <a:custGeom>
                <a:avLst/>
                <a:gdLst/>
                <a:ahLst/>
                <a:cxnLst/>
                <a:rect l="l" t="t" r="r" b="b"/>
                <a:pathLst>
                  <a:path w="36194" h="34659" extrusionOk="0">
                    <a:moveTo>
                      <a:pt x="4004" y="0"/>
                    </a:moveTo>
                    <a:cubicBezTo>
                      <a:pt x="1802" y="0"/>
                      <a:pt x="1" y="1802"/>
                      <a:pt x="1" y="4003"/>
                    </a:cubicBezTo>
                    <a:lnTo>
                      <a:pt x="1" y="30656"/>
                    </a:lnTo>
                    <a:cubicBezTo>
                      <a:pt x="1" y="32857"/>
                      <a:pt x="1802" y="34659"/>
                      <a:pt x="4004" y="34659"/>
                    </a:cubicBezTo>
                    <a:lnTo>
                      <a:pt x="32157" y="34659"/>
                    </a:lnTo>
                    <a:cubicBezTo>
                      <a:pt x="34392" y="34659"/>
                      <a:pt x="36193" y="32857"/>
                      <a:pt x="36160" y="30656"/>
                    </a:cubicBezTo>
                    <a:lnTo>
                      <a:pt x="36160" y="4003"/>
                    </a:lnTo>
                    <a:cubicBezTo>
                      <a:pt x="36160" y="1768"/>
                      <a:pt x="34359" y="0"/>
                      <a:pt x="3215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8" name="Google Shape;1748;p40"/>
              <p:cNvSpPr/>
              <p:nvPr/>
            </p:nvSpPr>
            <p:spPr>
              <a:xfrm>
                <a:off x="7793989" y="1189172"/>
                <a:ext cx="838585" cy="838584"/>
              </a:xfrm>
              <a:custGeom>
                <a:avLst/>
                <a:gdLst/>
                <a:ahLst/>
                <a:cxnLst/>
                <a:rect l="l" t="t" r="r" b="b"/>
                <a:pathLst>
                  <a:path w="30356" h="30356" extrusionOk="0">
                    <a:moveTo>
                      <a:pt x="15178" y="4437"/>
                    </a:moveTo>
                    <a:cubicBezTo>
                      <a:pt x="21116" y="4437"/>
                      <a:pt x="25919" y="9241"/>
                      <a:pt x="25919" y="15178"/>
                    </a:cubicBezTo>
                    <a:cubicBezTo>
                      <a:pt x="25919" y="21082"/>
                      <a:pt x="21116" y="25886"/>
                      <a:pt x="15178" y="25886"/>
                    </a:cubicBezTo>
                    <a:cubicBezTo>
                      <a:pt x="9274" y="25886"/>
                      <a:pt x="4471" y="21082"/>
                      <a:pt x="4471" y="15178"/>
                    </a:cubicBezTo>
                    <a:cubicBezTo>
                      <a:pt x="4471" y="9241"/>
                      <a:pt x="9274" y="4437"/>
                      <a:pt x="15178" y="4437"/>
                    </a:cubicBezTo>
                    <a:close/>
                    <a:moveTo>
                      <a:pt x="15178" y="1"/>
                    </a:moveTo>
                    <a:cubicBezTo>
                      <a:pt x="6806" y="1"/>
                      <a:pt x="1" y="6805"/>
                      <a:pt x="1" y="15178"/>
                    </a:cubicBezTo>
                    <a:cubicBezTo>
                      <a:pt x="1" y="23551"/>
                      <a:pt x="6806" y="30356"/>
                      <a:pt x="15178" y="30356"/>
                    </a:cubicBezTo>
                    <a:cubicBezTo>
                      <a:pt x="23584" y="30356"/>
                      <a:pt x="30356" y="23551"/>
                      <a:pt x="30356" y="15178"/>
                    </a:cubicBezTo>
                    <a:cubicBezTo>
                      <a:pt x="30323" y="6805"/>
                      <a:pt x="23584" y="1"/>
                      <a:pt x="1517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9" name="Google Shape;1749;p40"/>
              <p:cNvSpPr/>
              <p:nvPr/>
            </p:nvSpPr>
            <p:spPr>
              <a:xfrm>
                <a:off x="8234476" y="1189172"/>
                <a:ext cx="394430" cy="411005"/>
              </a:xfrm>
              <a:custGeom>
                <a:avLst/>
                <a:gdLst/>
                <a:ahLst/>
                <a:cxnLst/>
                <a:rect l="l" t="t" r="r" b="b"/>
                <a:pathLst>
                  <a:path w="14278" h="14878" extrusionOk="0">
                    <a:moveTo>
                      <a:pt x="1" y="1"/>
                    </a:moveTo>
                    <a:lnTo>
                      <a:pt x="1" y="4470"/>
                    </a:lnTo>
                    <a:cubicBezTo>
                      <a:pt x="5471" y="4837"/>
                      <a:pt x="9808" y="9341"/>
                      <a:pt x="9941" y="14878"/>
                    </a:cubicBezTo>
                    <a:lnTo>
                      <a:pt x="14277" y="13377"/>
                    </a:lnTo>
                    <a:cubicBezTo>
                      <a:pt x="13410" y="6072"/>
                      <a:pt x="7406" y="368"/>
                      <a:pt x="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0" name="Google Shape;1750;p40"/>
              <p:cNvSpPr/>
              <p:nvPr/>
            </p:nvSpPr>
            <p:spPr>
              <a:xfrm>
                <a:off x="7844681" y="1189172"/>
                <a:ext cx="389816" cy="310560"/>
              </a:xfrm>
              <a:custGeom>
                <a:avLst/>
                <a:gdLst/>
                <a:ahLst/>
                <a:cxnLst/>
                <a:rect l="l" t="t" r="r" b="b"/>
                <a:pathLst>
                  <a:path w="14111" h="11242" extrusionOk="0">
                    <a:moveTo>
                      <a:pt x="13343" y="1"/>
                    </a:moveTo>
                    <a:cubicBezTo>
                      <a:pt x="7606" y="1"/>
                      <a:pt x="2602" y="3203"/>
                      <a:pt x="1" y="7906"/>
                    </a:cubicBezTo>
                    <a:lnTo>
                      <a:pt x="3336" y="11242"/>
                    </a:lnTo>
                    <a:cubicBezTo>
                      <a:pt x="4871" y="7239"/>
                      <a:pt x="8807" y="4404"/>
                      <a:pt x="13343" y="4404"/>
                    </a:cubicBezTo>
                    <a:cubicBezTo>
                      <a:pt x="13610" y="4404"/>
                      <a:pt x="13844" y="4404"/>
                      <a:pt x="14111" y="4470"/>
                    </a:cubicBezTo>
                    <a:lnTo>
                      <a:pt x="14111" y="34"/>
                    </a:lnTo>
                    <a:cubicBezTo>
                      <a:pt x="13844" y="34"/>
                      <a:pt x="13610" y="1"/>
                      <a:pt x="1334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1" name="Google Shape;1751;p40"/>
              <p:cNvSpPr/>
              <p:nvPr/>
            </p:nvSpPr>
            <p:spPr>
              <a:xfrm>
                <a:off x="9034291" y="651608"/>
                <a:ext cx="548301" cy="548329"/>
              </a:xfrm>
              <a:custGeom>
                <a:avLst/>
                <a:gdLst/>
                <a:ahLst/>
                <a:cxnLst/>
                <a:rect l="l" t="t" r="r" b="b"/>
                <a:pathLst>
                  <a:path w="19848" h="19849" extrusionOk="0">
                    <a:moveTo>
                      <a:pt x="9640" y="935"/>
                    </a:moveTo>
                    <a:lnTo>
                      <a:pt x="9640" y="3803"/>
                    </a:lnTo>
                    <a:cubicBezTo>
                      <a:pt x="8907" y="3803"/>
                      <a:pt x="8173" y="3803"/>
                      <a:pt x="7506" y="3837"/>
                    </a:cubicBezTo>
                    <a:cubicBezTo>
                      <a:pt x="8306" y="2469"/>
                      <a:pt x="9140" y="1468"/>
                      <a:pt x="9640" y="935"/>
                    </a:cubicBezTo>
                    <a:close/>
                    <a:moveTo>
                      <a:pt x="10241" y="801"/>
                    </a:moveTo>
                    <a:cubicBezTo>
                      <a:pt x="10741" y="1302"/>
                      <a:pt x="11742" y="2436"/>
                      <a:pt x="12643" y="4004"/>
                    </a:cubicBezTo>
                    <a:cubicBezTo>
                      <a:pt x="11809" y="3937"/>
                      <a:pt x="11008" y="3837"/>
                      <a:pt x="10241" y="3837"/>
                    </a:cubicBezTo>
                    <a:lnTo>
                      <a:pt x="10241" y="801"/>
                    </a:lnTo>
                    <a:close/>
                    <a:moveTo>
                      <a:pt x="9073" y="768"/>
                    </a:moveTo>
                    <a:lnTo>
                      <a:pt x="9073" y="768"/>
                    </a:lnTo>
                    <a:cubicBezTo>
                      <a:pt x="8440" y="1435"/>
                      <a:pt x="7572" y="2503"/>
                      <a:pt x="6805" y="3937"/>
                    </a:cubicBezTo>
                    <a:cubicBezTo>
                      <a:pt x="5771" y="4004"/>
                      <a:pt x="4837" y="4170"/>
                      <a:pt x="4003" y="4337"/>
                    </a:cubicBezTo>
                    <a:cubicBezTo>
                      <a:pt x="5237" y="2636"/>
                      <a:pt x="6972" y="1402"/>
                      <a:pt x="9073" y="768"/>
                    </a:cubicBezTo>
                    <a:close/>
                    <a:moveTo>
                      <a:pt x="10975" y="768"/>
                    </a:moveTo>
                    <a:lnTo>
                      <a:pt x="10975" y="768"/>
                    </a:lnTo>
                    <a:cubicBezTo>
                      <a:pt x="13176" y="1402"/>
                      <a:pt x="15011" y="2803"/>
                      <a:pt x="16245" y="4637"/>
                    </a:cubicBezTo>
                    <a:cubicBezTo>
                      <a:pt x="15244" y="4437"/>
                      <a:pt x="14277" y="4237"/>
                      <a:pt x="13310" y="4104"/>
                    </a:cubicBezTo>
                    <a:cubicBezTo>
                      <a:pt x="12509" y="2603"/>
                      <a:pt x="11608" y="1468"/>
                      <a:pt x="10975" y="768"/>
                    </a:cubicBezTo>
                    <a:close/>
                    <a:moveTo>
                      <a:pt x="6805" y="1102"/>
                    </a:moveTo>
                    <a:lnTo>
                      <a:pt x="6805" y="1102"/>
                    </a:lnTo>
                    <a:cubicBezTo>
                      <a:pt x="5337" y="1935"/>
                      <a:pt x="4103" y="3103"/>
                      <a:pt x="3169" y="4571"/>
                    </a:cubicBezTo>
                    <a:cubicBezTo>
                      <a:pt x="2769" y="4671"/>
                      <a:pt x="2402" y="4771"/>
                      <a:pt x="2002" y="4871"/>
                    </a:cubicBezTo>
                    <a:cubicBezTo>
                      <a:pt x="3169" y="3136"/>
                      <a:pt x="4837" y="1802"/>
                      <a:pt x="6805" y="1102"/>
                    </a:cubicBezTo>
                    <a:close/>
                    <a:moveTo>
                      <a:pt x="13543" y="1302"/>
                    </a:moveTo>
                    <a:lnTo>
                      <a:pt x="13543" y="1302"/>
                    </a:lnTo>
                    <a:cubicBezTo>
                      <a:pt x="15411" y="2069"/>
                      <a:pt x="16946" y="3437"/>
                      <a:pt x="17980" y="5138"/>
                    </a:cubicBezTo>
                    <a:cubicBezTo>
                      <a:pt x="17646" y="5038"/>
                      <a:pt x="17346" y="4971"/>
                      <a:pt x="17012" y="4871"/>
                    </a:cubicBezTo>
                    <a:cubicBezTo>
                      <a:pt x="16178" y="3437"/>
                      <a:pt x="14978" y="2169"/>
                      <a:pt x="13543" y="1302"/>
                    </a:cubicBezTo>
                    <a:close/>
                    <a:moveTo>
                      <a:pt x="6505" y="4471"/>
                    </a:moveTo>
                    <a:lnTo>
                      <a:pt x="6505" y="4471"/>
                    </a:lnTo>
                    <a:cubicBezTo>
                      <a:pt x="5838" y="5838"/>
                      <a:pt x="5337" y="7506"/>
                      <a:pt x="5271" y="9341"/>
                    </a:cubicBezTo>
                    <a:lnTo>
                      <a:pt x="5271" y="9574"/>
                    </a:lnTo>
                    <a:lnTo>
                      <a:pt x="2268" y="9574"/>
                    </a:lnTo>
                    <a:cubicBezTo>
                      <a:pt x="2302" y="7906"/>
                      <a:pt x="2802" y="6339"/>
                      <a:pt x="3603" y="4971"/>
                    </a:cubicBezTo>
                    <a:cubicBezTo>
                      <a:pt x="4103" y="4871"/>
                      <a:pt x="4737" y="4771"/>
                      <a:pt x="5337" y="4637"/>
                    </a:cubicBezTo>
                    <a:cubicBezTo>
                      <a:pt x="5738" y="4604"/>
                      <a:pt x="6105" y="4504"/>
                      <a:pt x="6505" y="4471"/>
                    </a:cubicBezTo>
                    <a:close/>
                    <a:moveTo>
                      <a:pt x="2802" y="5238"/>
                    </a:moveTo>
                    <a:cubicBezTo>
                      <a:pt x="2135" y="6539"/>
                      <a:pt x="1735" y="8006"/>
                      <a:pt x="1668" y="9608"/>
                    </a:cubicBezTo>
                    <a:lnTo>
                      <a:pt x="567" y="9608"/>
                    </a:lnTo>
                    <a:cubicBezTo>
                      <a:pt x="601" y="8173"/>
                      <a:pt x="968" y="6806"/>
                      <a:pt x="1601" y="5638"/>
                    </a:cubicBezTo>
                    <a:cubicBezTo>
                      <a:pt x="1935" y="5505"/>
                      <a:pt x="2335" y="5405"/>
                      <a:pt x="2802" y="5238"/>
                    </a:cubicBezTo>
                    <a:close/>
                    <a:moveTo>
                      <a:pt x="8888" y="4376"/>
                    </a:moveTo>
                    <a:cubicBezTo>
                      <a:pt x="9135" y="4376"/>
                      <a:pt x="9386" y="4384"/>
                      <a:pt x="9640" y="4404"/>
                    </a:cubicBezTo>
                    <a:lnTo>
                      <a:pt x="9640" y="9608"/>
                    </a:lnTo>
                    <a:lnTo>
                      <a:pt x="5804" y="9608"/>
                    </a:lnTo>
                    <a:lnTo>
                      <a:pt x="5804" y="9441"/>
                    </a:lnTo>
                    <a:cubicBezTo>
                      <a:pt x="5904" y="7506"/>
                      <a:pt x="6471" y="5838"/>
                      <a:pt x="7172" y="4471"/>
                    </a:cubicBezTo>
                    <a:cubicBezTo>
                      <a:pt x="7714" y="4423"/>
                      <a:pt x="8290" y="4376"/>
                      <a:pt x="8888" y="4376"/>
                    </a:cubicBezTo>
                    <a:close/>
                    <a:moveTo>
                      <a:pt x="10241" y="4404"/>
                    </a:moveTo>
                    <a:cubicBezTo>
                      <a:pt x="11075" y="4437"/>
                      <a:pt x="11975" y="4504"/>
                      <a:pt x="12943" y="4637"/>
                    </a:cubicBezTo>
                    <a:cubicBezTo>
                      <a:pt x="13610" y="5972"/>
                      <a:pt x="14144" y="7606"/>
                      <a:pt x="14244" y="9441"/>
                    </a:cubicBezTo>
                    <a:lnTo>
                      <a:pt x="14244" y="9608"/>
                    </a:lnTo>
                    <a:lnTo>
                      <a:pt x="10241" y="9608"/>
                    </a:lnTo>
                    <a:lnTo>
                      <a:pt x="10241" y="4404"/>
                    </a:lnTo>
                    <a:close/>
                    <a:moveTo>
                      <a:pt x="13643" y="4737"/>
                    </a:moveTo>
                    <a:cubicBezTo>
                      <a:pt x="14611" y="4871"/>
                      <a:pt x="15611" y="5104"/>
                      <a:pt x="16679" y="5338"/>
                    </a:cubicBezTo>
                    <a:cubicBezTo>
                      <a:pt x="17313" y="6605"/>
                      <a:pt x="17746" y="8073"/>
                      <a:pt x="17813" y="9608"/>
                    </a:cubicBezTo>
                    <a:lnTo>
                      <a:pt x="14811" y="9608"/>
                    </a:lnTo>
                    <a:lnTo>
                      <a:pt x="14811" y="9407"/>
                    </a:lnTo>
                    <a:cubicBezTo>
                      <a:pt x="14744" y="7640"/>
                      <a:pt x="14277" y="6072"/>
                      <a:pt x="13643" y="4737"/>
                    </a:cubicBezTo>
                    <a:close/>
                    <a:moveTo>
                      <a:pt x="17346" y="5571"/>
                    </a:moveTo>
                    <a:lnTo>
                      <a:pt x="17346" y="5571"/>
                    </a:lnTo>
                    <a:cubicBezTo>
                      <a:pt x="17679" y="5638"/>
                      <a:pt x="18013" y="5772"/>
                      <a:pt x="18347" y="5838"/>
                    </a:cubicBezTo>
                    <a:cubicBezTo>
                      <a:pt x="18914" y="6972"/>
                      <a:pt x="19247" y="8273"/>
                      <a:pt x="19314" y="9608"/>
                    </a:cubicBezTo>
                    <a:lnTo>
                      <a:pt x="18347" y="9608"/>
                    </a:lnTo>
                    <a:cubicBezTo>
                      <a:pt x="18313" y="8140"/>
                      <a:pt x="17946" y="6806"/>
                      <a:pt x="17346" y="5571"/>
                    </a:cubicBezTo>
                    <a:close/>
                    <a:moveTo>
                      <a:pt x="1668" y="10108"/>
                    </a:moveTo>
                    <a:lnTo>
                      <a:pt x="1668" y="10141"/>
                    </a:lnTo>
                    <a:cubicBezTo>
                      <a:pt x="1735" y="11843"/>
                      <a:pt x="2168" y="13477"/>
                      <a:pt x="2969" y="14911"/>
                    </a:cubicBezTo>
                    <a:cubicBezTo>
                      <a:pt x="2602" y="14811"/>
                      <a:pt x="2235" y="14678"/>
                      <a:pt x="1801" y="14578"/>
                    </a:cubicBezTo>
                    <a:cubicBezTo>
                      <a:pt x="1068" y="13210"/>
                      <a:pt x="601" y="11742"/>
                      <a:pt x="567" y="10108"/>
                    </a:cubicBezTo>
                    <a:close/>
                    <a:moveTo>
                      <a:pt x="19314" y="10141"/>
                    </a:moveTo>
                    <a:cubicBezTo>
                      <a:pt x="19281" y="11843"/>
                      <a:pt x="18780" y="13444"/>
                      <a:pt x="17946" y="14811"/>
                    </a:cubicBezTo>
                    <a:cubicBezTo>
                      <a:pt x="17646" y="14911"/>
                      <a:pt x="17313" y="15012"/>
                      <a:pt x="16946" y="15112"/>
                    </a:cubicBezTo>
                    <a:cubicBezTo>
                      <a:pt x="17813" y="13677"/>
                      <a:pt x="18313" y="11976"/>
                      <a:pt x="18347" y="10141"/>
                    </a:cubicBezTo>
                    <a:close/>
                    <a:moveTo>
                      <a:pt x="5237" y="10141"/>
                    </a:moveTo>
                    <a:cubicBezTo>
                      <a:pt x="5271" y="12009"/>
                      <a:pt x="5771" y="13844"/>
                      <a:pt x="6738" y="15679"/>
                    </a:cubicBezTo>
                    <a:cubicBezTo>
                      <a:pt x="5771" y="15579"/>
                      <a:pt x="4770" y="15345"/>
                      <a:pt x="3736" y="15112"/>
                    </a:cubicBezTo>
                    <a:cubicBezTo>
                      <a:pt x="2802" y="13677"/>
                      <a:pt x="2268" y="11976"/>
                      <a:pt x="2235" y="10141"/>
                    </a:cubicBezTo>
                    <a:close/>
                    <a:moveTo>
                      <a:pt x="17813" y="10141"/>
                    </a:moveTo>
                    <a:cubicBezTo>
                      <a:pt x="17780" y="12076"/>
                      <a:pt x="17179" y="13844"/>
                      <a:pt x="16145" y="15345"/>
                    </a:cubicBezTo>
                    <a:cubicBezTo>
                      <a:pt x="15645" y="15479"/>
                      <a:pt x="15111" y="15612"/>
                      <a:pt x="14511" y="15679"/>
                    </a:cubicBezTo>
                    <a:cubicBezTo>
                      <a:pt x="14110" y="15779"/>
                      <a:pt x="13677" y="15812"/>
                      <a:pt x="13243" y="15845"/>
                    </a:cubicBezTo>
                    <a:cubicBezTo>
                      <a:pt x="14244" y="13977"/>
                      <a:pt x="14777" y="12109"/>
                      <a:pt x="14811" y="10141"/>
                    </a:cubicBezTo>
                    <a:close/>
                    <a:moveTo>
                      <a:pt x="9640" y="10141"/>
                    </a:moveTo>
                    <a:lnTo>
                      <a:pt x="9640" y="15946"/>
                    </a:lnTo>
                    <a:cubicBezTo>
                      <a:pt x="8940" y="15912"/>
                      <a:pt x="8173" y="15845"/>
                      <a:pt x="7439" y="15779"/>
                    </a:cubicBezTo>
                    <a:cubicBezTo>
                      <a:pt x="6405" y="13944"/>
                      <a:pt x="5838" y="12076"/>
                      <a:pt x="5804" y="10141"/>
                    </a:cubicBezTo>
                    <a:close/>
                    <a:moveTo>
                      <a:pt x="14244" y="10141"/>
                    </a:moveTo>
                    <a:cubicBezTo>
                      <a:pt x="14177" y="12109"/>
                      <a:pt x="13610" y="14011"/>
                      <a:pt x="12509" y="15912"/>
                    </a:cubicBezTo>
                    <a:cubicBezTo>
                      <a:pt x="11809" y="15979"/>
                      <a:pt x="11075" y="15979"/>
                      <a:pt x="10241" y="15979"/>
                    </a:cubicBezTo>
                    <a:lnTo>
                      <a:pt x="10241" y="10141"/>
                    </a:lnTo>
                    <a:close/>
                    <a:moveTo>
                      <a:pt x="17446" y="15612"/>
                    </a:moveTo>
                    <a:cubicBezTo>
                      <a:pt x="16445" y="16913"/>
                      <a:pt x="15111" y="17947"/>
                      <a:pt x="13577" y="18614"/>
                    </a:cubicBezTo>
                    <a:cubicBezTo>
                      <a:pt x="14744" y="17914"/>
                      <a:pt x="15745" y="16946"/>
                      <a:pt x="16512" y="15845"/>
                    </a:cubicBezTo>
                    <a:cubicBezTo>
                      <a:pt x="16846" y="15779"/>
                      <a:pt x="17146" y="15679"/>
                      <a:pt x="17446" y="15612"/>
                    </a:cubicBezTo>
                    <a:close/>
                    <a:moveTo>
                      <a:pt x="2268" y="15312"/>
                    </a:moveTo>
                    <a:lnTo>
                      <a:pt x="2268" y="15312"/>
                    </a:lnTo>
                    <a:cubicBezTo>
                      <a:pt x="2635" y="15445"/>
                      <a:pt x="3002" y="15512"/>
                      <a:pt x="3403" y="15612"/>
                    </a:cubicBezTo>
                    <a:cubicBezTo>
                      <a:pt x="4270" y="16913"/>
                      <a:pt x="5437" y="18014"/>
                      <a:pt x="6805" y="18781"/>
                    </a:cubicBezTo>
                    <a:cubicBezTo>
                      <a:pt x="4970" y="18147"/>
                      <a:pt x="3336" y="16913"/>
                      <a:pt x="2268" y="15312"/>
                    </a:cubicBezTo>
                    <a:close/>
                    <a:moveTo>
                      <a:pt x="7772" y="16413"/>
                    </a:moveTo>
                    <a:lnTo>
                      <a:pt x="7772" y="16413"/>
                    </a:lnTo>
                    <a:cubicBezTo>
                      <a:pt x="8440" y="16446"/>
                      <a:pt x="9073" y="16479"/>
                      <a:pt x="9640" y="16513"/>
                    </a:cubicBezTo>
                    <a:lnTo>
                      <a:pt x="9640" y="18914"/>
                    </a:lnTo>
                    <a:cubicBezTo>
                      <a:pt x="8940" y="18080"/>
                      <a:pt x="8306" y="17246"/>
                      <a:pt x="7772" y="16413"/>
                    </a:cubicBezTo>
                    <a:close/>
                    <a:moveTo>
                      <a:pt x="12176" y="16479"/>
                    </a:moveTo>
                    <a:lnTo>
                      <a:pt x="12176" y="16479"/>
                    </a:lnTo>
                    <a:cubicBezTo>
                      <a:pt x="11642" y="17347"/>
                      <a:pt x="10975" y="18247"/>
                      <a:pt x="10241" y="19081"/>
                    </a:cubicBezTo>
                    <a:lnTo>
                      <a:pt x="10241" y="16513"/>
                    </a:lnTo>
                    <a:lnTo>
                      <a:pt x="10608" y="16513"/>
                    </a:lnTo>
                    <a:cubicBezTo>
                      <a:pt x="11141" y="16513"/>
                      <a:pt x="11675" y="16513"/>
                      <a:pt x="12176" y="16479"/>
                    </a:cubicBezTo>
                    <a:close/>
                    <a:moveTo>
                      <a:pt x="4237" y="15812"/>
                    </a:moveTo>
                    <a:cubicBezTo>
                      <a:pt x="5237" y="16012"/>
                      <a:pt x="6171" y="16179"/>
                      <a:pt x="7105" y="16312"/>
                    </a:cubicBezTo>
                    <a:cubicBezTo>
                      <a:pt x="7639" y="17280"/>
                      <a:pt x="8339" y="18247"/>
                      <a:pt x="9140" y="19148"/>
                    </a:cubicBezTo>
                    <a:cubicBezTo>
                      <a:pt x="7139" y="18614"/>
                      <a:pt x="5437" y="17413"/>
                      <a:pt x="4237" y="15812"/>
                    </a:cubicBezTo>
                    <a:close/>
                    <a:moveTo>
                      <a:pt x="15645" y="16012"/>
                    </a:moveTo>
                    <a:lnTo>
                      <a:pt x="15645" y="16012"/>
                    </a:lnTo>
                    <a:cubicBezTo>
                      <a:pt x="14444" y="17480"/>
                      <a:pt x="12809" y="18614"/>
                      <a:pt x="10908" y="19148"/>
                    </a:cubicBezTo>
                    <a:cubicBezTo>
                      <a:pt x="11675" y="18247"/>
                      <a:pt x="12342" y="17347"/>
                      <a:pt x="12909" y="16446"/>
                    </a:cubicBezTo>
                    <a:cubicBezTo>
                      <a:pt x="13943" y="16346"/>
                      <a:pt x="14844" y="16179"/>
                      <a:pt x="15645" y="16012"/>
                    </a:cubicBezTo>
                    <a:close/>
                    <a:moveTo>
                      <a:pt x="9941" y="1"/>
                    </a:moveTo>
                    <a:cubicBezTo>
                      <a:pt x="4470" y="1"/>
                      <a:pt x="0" y="4471"/>
                      <a:pt x="0" y="9941"/>
                    </a:cubicBezTo>
                    <a:cubicBezTo>
                      <a:pt x="0" y="15412"/>
                      <a:pt x="4470" y="19848"/>
                      <a:pt x="9941" y="19848"/>
                    </a:cubicBezTo>
                    <a:lnTo>
                      <a:pt x="10174" y="19848"/>
                    </a:lnTo>
                    <a:cubicBezTo>
                      <a:pt x="15511" y="19782"/>
                      <a:pt x="19848" y="15345"/>
                      <a:pt x="19848" y="9941"/>
                    </a:cubicBezTo>
                    <a:cubicBezTo>
                      <a:pt x="19848" y="4504"/>
                      <a:pt x="15511" y="134"/>
                      <a:pt x="1014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52" name="Google Shape;1752;p40"/>
          <p:cNvGrpSpPr/>
          <p:nvPr/>
        </p:nvGrpSpPr>
        <p:grpSpPr>
          <a:xfrm>
            <a:off x="330310" y="4274529"/>
            <a:ext cx="518269" cy="328105"/>
            <a:chOff x="783960" y="4261704"/>
            <a:chExt cx="518269" cy="328105"/>
          </a:xfrm>
        </p:grpSpPr>
        <p:sp>
          <p:nvSpPr>
            <p:cNvPr id="1753" name="Google Shape;1753;p40"/>
            <p:cNvSpPr/>
            <p:nvPr/>
          </p:nvSpPr>
          <p:spPr>
            <a:xfrm>
              <a:off x="1072397" y="4333585"/>
              <a:ext cx="69145" cy="69145"/>
            </a:xfrm>
            <a:custGeom>
              <a:avLst/>
              <a:gdLst/>
              <a:ahLst/>
              <a:cxnLst/>
              <a:rect l="l" t="t" r="r" b="b"/>
              <a:pathLst>
                <a:path w="2503" h="2503" extrusionOk="0">
                  <a:moveTo>
                    <a:pt x="1234" y="1"/>
                  </a:moveTo>
                  <a:cubicBezTo>
                    <a:pt x="534" y="1"/>
                    <a:pt x="0" y="535"/>
                    <a:pt x="0" y="1268"/>
                  </a:cubicBezTo>
                  <a:cubicBezTo>
                    <a:pt x="0" y="1969"/>
                    <a:pt x="534" y="2503"/>
                    <a:pt x="1234" y="2503"/>
                  </a:cubicBezTo>
                  <a:cubicBezTo>
                    <a:pt x="1968" y="2503"/>
                    <a:pt x="2502" y="1969"/>
                    <a:pt x="2502" y="1268"/>
                  </a:cubicBezTo>
                  <a:cubicBezTo>
                    <a:pt x="2502" y="601"/>
                    <a:pt x="1902" y="1"/>
                    <a:pt x="1234" y="1"/>
                  </a:cubicBezTo>
                  <a:close/>
                </a:path>
              </a:pathLst>
            </a:custGeom>
            <a:solidFill>
              <a:srgbClr val="B6F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54" name="Google Shape;1754;p40"/>
            <p:cNvGrpSpPr/>
            <p:nvPr/>
          </p:nvGrpSpPr>
          <p:grpSpPr>
            <a:xfrm>
              <a:off x="783960" y="4261704"/>
              <a:ext cx="518269" cy="328105"/>
              <a:chOff x="783960" y="4261704"/>
              <a:chExt cx="518269" cy="328105"/>
            </a:xfrm>
          </p:grpSpPr>
          <p:sp>
            <p:nvSpPr>
              <p:cNvPr id="1755" name="Google Shape;1755;p40"/>
              <p:cNvSpPr/>
              <p:nvPr/>
            </p:nvSpPr>
            <p:spPr>
              <a:xfrm>
                <a:off x="1216509" y="4325297"/>
                <a:ext cx="85720" cy="8572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3103" extrusionOk="0">
                    <a:moveTo>
                      <a:pt x="1534" y="601"/>
                    </a:moveTo>
                    <a:cubicBezTo>
                      <a:pt x="2035" y="601"/>
                      <a:pt x="2502" y="1001"/>
                      <a:pt x="2502" y="1568"/>
                    </a:cubicBezTo>
                    <a:cubicBezTo>
                      <a:pt x="2502" y="2102"/>
                      <a:pt x="2102" y="2502"/>
                      <a:pt x="1534" y="2502"/>
                    </a:cubicBezTo>
                    <a:cubicBezTo>
                      <a:pt x="1001" y="2502"/>
                      <a:pt x="600" y="2102"/>
                      <a:pt x="600" y="1568"/>
                    </a:cubicBezTo>
                    <a:cubicBezTo>
                      <a:pt x="600" y="1001"/>
                      <a:pt x="1001" y="601"/>
                      <a:pt x="1534" y="601"/>
                    </a:cubicBezTo>
                    <a:close/>
                    <a:moveTo>
                      <a:pt x="1534" y="1"/>
                    </a:moveTo>
                    <a:cubicBezTo>
                      <a:pt x="701" y="1"/>
                      <a:pt x="0" y="734"/>
                      <a:pt x="0" y="1568"/>
                    </a:cubicBezTo>
                    <a:cubicBezTo>
                      <a:pt x="0" y="2402"/>
                      <a:pt x="701" y="3103"/>
                      <a:pt x="1534" y="3103"/>
                    </a:cubicBezTo>
                    <a:cubicBezTo>
                      <a:pt x="2368" y="3103"/>
                      <a:pt x="3036" y="2436"/>
                      <a:pt x="3102" y="1568"/>
                    </a:cubicBezTo>
                    <a:cubicBezTo>
                      <a:pt x="3102" y="734"/>
                      <a:pt x="2368" y="1"/>
                      <a:pt x="1534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6" name="Google Shape;1756;p40"/>
              <p:cNvSpPr/>
              <p:nvPr/>
            </p:nvSpPr>
            <p:spPr>
              <a:xfrm>
                <a:off x="1057995" y="4504061"/>
                <a:ext cx="84809" cy="85748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3104" extrusionOk="0">
                    <a:moveTo>
                      <a:pt x="1535" y="601"/>
                    </a:moveTo>
                    <a:cubicBezTo>
                      <a:pt x="2069" y="601"/>
                      <a:pt x="2536" y="1035"/>
                      <a:pt x="2502" y="1535"/>
                    </a:cubicBezTo>
                    <a:cubicBezTo>
                      <a:pt x="2502" y="2069"/>
                      <a:pt x="2069" y="2503"/>
                      <a:pt x="1535" y="2503"/>
                    </a:cubicBezTo>
                    <a:cubicBezTo>
                      <a:pt x="1001" y="2503"/>
                      <a:pt x="568" y="2069"/>
                      <a:pt x="568" y="1535"/>
                    </a:cubicBezTo>
                    <a:cubicBezTo>
                      <a:pt x="568" y="1002"/>
                      <a:pt x="1001" y="601"/>
                      <a:pt x="1535" y="601"/>
                    </a:cubicBezTo>
                    <a:close/>
                    <a:moveTo>
                      <a:pt x="1535" y="1"/>
                    </a:moveTo>
                    <a:cubicBezTo>
                      <a:pt x="701" y="1"/>
                      <a:pt x="1" y="701"/>
                      <a:pt x="1" y="1535"/>
                    </a:cubicBezTo>
                    <a:cubicBezTo>
                      <a:pt x="1" y="2369"/>
                      <a:pt x="701" y="3103"/>
                      <a:pt x="1535" y="3103"/>
                    </a:cubicBezTo>
                    <a:cubicBezTo>
                      <a:pt x="2402" y="3103"/>
                      <a:pt x="3069" y="2369"/>
                      <a:pt x="3069" y="1535"/>
                    </a:cubicBezTo>
                    <a:cubicBezTo>
                      <a:pt x="3069" y="701"/>
                      <a:pt x="2369" y="1"/>
                      <a:pt x="1535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7" name="Google Shape;1757;p40"/>
              <p:cNvSpPr/>
              <p:nvPr/>
            </p:nvSpPr>
            <p:spPr>
              <a:xfrm>
                <a:off x="883495" y="4261704"/>
                <a:ext cx="15691" cy="213818"/>
              </a:xfrm>
              <a:custGeom>
                <a:avLst/>
                <a:gdLst/>
                <a:ahLst/>
                <a:cxnLst/>
                <a:rect l="l" t="t" r="r" b="b"/>
                <a:pathLst>
                  <a:path w="568" h="7740" extrusionOk="0">
                    <a:moveTo>
                      <a:pt x="300" y="1"/>
                    </a:moveTo>
                    <a:cubicBezTo>
                      <a:pt x="133" y="1"/>
                      <a:pt x="0" y="134"/>
                      <a:pt x="0" y="301"/>
                    </a:cubicBezTo>
                    <a:lnTo>
                      <a:pt x="0" y="7440"/>
                    </a:lnTo>
                    <a:cubicBezTo>
                      <a:pt x="0" y="7606"/>
                      <a:pt x="133" y="7740"/>
                      <a:pt x="300" y="7740"/>
                    </a:cubicBezTo>
                    <a:cubicBezTo>
                      <a:pt x="400" y="7740"/>
                      <a:pt x="534" y="7606"/>
                      <a:pt x="567" y="7440"/>
                    </a:cubicBezTo>
                    <a:lnTo>
                      <a:pt x="567" y="301"/>
                    </a:lnTo>
                    <a:cubicBezTo>
                      <a:pt x="567" y="134"/>
                      <a:pt x="467" y="1"/>
                      <a:pt x="300" y="1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8" name="Google Shape;1758;p40"/>
              <p:cNvSpPr/>
              <p:nvPr/>
            </p:nvSpPr>
            <p:spPr>
              <a:xfrm>
                <a:off x="783960" y="4360326"/>
                <a:ext cx="213818" cy="15691"/>
              </a:xfrm>
              <a:custGeom>
                <a:avLst/>
                <a:gdLst/>
                <a:ahLst/>
                <a:cxnLst/>
                <a:rect l="l" t="t" r="r" b="b"/>
                <a:pathLst>
                  <a:path w="7740" h="568" extrusionOk="0">
                    <a:moveTo>
                      <a:pt x="301" y="0"/>
                    </a:moveTo>
                    <a:cubicBezTo>
                      <a:pt x="134" y="0"/>
                      <a:pt x="0" y="134"/>
                      <a:pt x="0" y="300"/>
                    </a:cubicBezTo>
                    <a:cubicBezTo>
                      <a:pt x="0" y="467"/>
                      <a:pt x="134" y="567"/>
                      <a:pt x="301" y="567"/>
                    </a:cubicBezTo>
                    <a:lnTo>
                      <a:pt x="7439" y="567"/>
                    </a:lnTo>
                    <a:cubicBezTo>
                      <a:pt x="7606" y="567"/>
                      <a:pt x="7739" y="467"/>
                      <a:pt x="7739" y="300"/>
                    </a:cubicBezTo>
                    <a:cubicBezTo>
                      <a:pt x="7739" y="100"/>
                      <a:pt x="7606" y="0"/>
                      <a:pt x="7439" y="0"/>
                    </a:cubicBezTo>
                    <a:close/>
                  </a:path>
                </a:pathLst>
              </a:custGeom>
              <a:solidFill>
                <a:srgbClr val="B6F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5" name="Google Shape;1815;p43"/>
          <p:cNvSpPr txBox="1">
            <a:spLocks noGrp="1"/>
          </p:cNvSpPr>
          <p:nvPr>
            <p:ph type="subTitle" idx="1"/>
          </p:nvPr>
        </p:nvSpPr>
        <p:spPr>
          <a:xfrm>
            <a:off x="945292" y="1239795"/>
            <a:ext cx="7253415" cy="251478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A regular grammar is a mathematical object, G, with four components, G = (N, Σ, P, S), where. N is a nonempty, finite set of nonterminal symbols,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 Σ is a finite set of terminal symbols , or alphabet, symbols, P is a set of grammar rules, each of one having one of the forms. A → </a:t>
            </a:r>
            <a:r>
              <a:rPr lang="en-US" sz="1800" dirty="0" err="1"/>
              <a:t>aB.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2" name="Google Shape;1952;p45"/>
          <p:cNvSpPr txBox="1">
            <a:spLocks noGrp="1"/>
          </p:cNvSpPr>
          <p:nvPr>
            <p:ph type="subTitle" idx="7"/>
          </p:nvPr>
        </p:nvSpPr>
        <p:spPr>
          <a:xfrm>
            <a:off x="1158629" y="2609850"/>
            <a:ext cx="7274896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Set operations implemented on regular sets are called the generation of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regular expressions.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e.g.: L := (+ + − + </a:t>
            </a:r>
            <a:r>
              <a:rPr lang="en-US" sz="16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∈</a:t>
            </a:r>
            <a:r>
              <a:rPr lang="en-US" sz="1600" dirty="0"/>
              <a:t>) × (0 + 1 + 2 + 3 + 4 + 5 + 6 + 7 + 8 + 9) × (0 + 1 +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2 + 3 + 4 + 5 + 6 + 7 + 8 + 9)∗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So the first character of the word is either "+" or "-" or the empty symbol,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the second is a numeral in base 10 system, and the list can be continued with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an arbitrary number of numerals, so it is essentially the language of numbers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in base 10 system positive or negative, signed or unsigned.</a:t>
            </a:r>
          </a:p>
        </p:txBody>
      </p:sp>
      <p:sp>
        <p:nvSpPr>
          <p:cNvPr id="18" name="Google Shape;1639;p40">
            <a:extLst>
              <a:ext uri="{FF2B5EF4-FFF2-40B4-BE49-F238E27FC236}">
                <a16:creationId xmlns:a16="http://schemas.microsoft.com/office/drawing/2014/main" id="{4B5BAF07-9DEF-450D-77A5-B57B5EE7AF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3406" y="0"/>
            <a:ext cx="7977187" cy="154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/>
              <a:t>More about Regular Grammar</a:t>
            </a:r>
            <a:endParaRPr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0" name="Google Shape;2070;p49"/>
          <p:cNvSpPr txBox="1">
            <a:spLocks noGrp="1"/>
          </p:cNvSpPr>
          <p:nvPr>
            <p:ph type="title" idx="6"/>
          </p:nvPr>
        </p:nvSpPr>
        <p:spPr>
          <a:xfrm>
            <a:off x="720000" y="539400"/>
            <a:ext cx="77040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1"/>
                </a:solidFill>
              </a:rPr>
              <a:t>2 years later…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2076" name="Google Shape;2076;p49"/>
          <p:cNvSpPr txBox="1">
            <a:spLocks noGrp="1"/>
          </p:cNvSpPr>
          <p:nvPr>
            <p:ph type="subTitle" idx="5"/>
          </p:nvPr>
        </p:nvSpPr>
        <p:spPr>
          <a:xfrm>
            <a:off x="720000" y="2096528"/>
            <a:ext cx="7454431" cy="152582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So that in the example above, for the sake of simplicity sets with one element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are denoted without set denoting symbols. The form given properly starts like: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({+} + {−} + {</a:t>
            </a:r>
            <a:r>
              <a:rPr lang="en-US" sz="16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∈</a:t>
            </a:r>
            <a:r>
              <a:rPr lang="en-US" sz="1600" dirty="0"/>
              <a:t>}) × ({0} + {1} + {2} + {3} . . .</a:t>
            </a: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or it can be defined as: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• A := {+, −, </a:t>
            </a:r>
            <a:r>
              <a:rPr lang="en-US" sz="16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∈</a:t>
            </a:r>
            <a:r>
              <a:rPr lang="en-US" sz="1600" dirty="0"/>
              <a:t>}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• B := 0, 1, 2, 3, 4, 5, 6, 7, 8, 9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/>
              <a:t>• L := A × B × B∗ </a:t>
            </a:r>
            <a:endParaRPr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5" name="Google Shape;2105;p50"/>
          <p:cNvSpPr txBox="1">
            <a:spLocks noGrp="1"/>
          </p:cNvSpPr>
          <p:nvPr>
            <p:ph type="title"/>
          </p:nvPr>
        </p:nvSpPr>
        <p:spPr>
          <a:xfrm>
            <a:off x="2447100" y="662625"/>
            <a:ext cx="5983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>
                <a:solidFill>
                  <a:schemeClr val="accent1"/>
                </a:solidFill>
              </a:rPr>
              <a:t>Applying Regular Expression </a:t>
            </a:r>
            <a:endParaRPr sz="4000" dirty="0"/>
          </a:p>
        </p:txBody>
      </p:sp>
      <p:grpSp>
        <p:nvGrpSpPr>
          <p:cNvPr id="2106" name="Google Shape;2106;p50"/>
          <p:cNvGrpSpPr/>
          <p:nvPr/>
        </p:nvGrpSpPr>
        <p:grpSpPr>
          <a:xfrm>
            <a:off x="713101" y="1198811"/>
            <a:ext cx="2993574" cy="3700701"/>
            <a:chOff x="-4813275" y="663875"/>
            <a:chExt cx="3648475" cy="4510300"/>
          </a:xfrm>
        </p:grpSpPr>
        <p:sp>
          <p:nvSpPr>
            <p:cNvPr id="2107" name="Google Shape;2107;p50"/>
            <p:cNvSpPr/>
            <p:nvPr/>
          </p:nvSpPr>
          <p:spPr>
            <a:xfrm>
              <a:off x="-2587500" y="5039875"/>
              <a:ext cx="151800" cy="133450"/>
            </a:xfrm>
            <a:custGeom>
              <a:avLst/>
              <a:gdLst/>
              <a:ahLst/>
              <a:cxnLst/>
              <a:rect l="l" t="t" r="r" b="b"/>
              <a:pathLst>
                <a:path w="6072" h="5338" extrusionOk="0">
                  <a:moveTo>
                    <a:pt x="1535" y="1"/>
                  </a:moveTo>
                  <a:cubicBezTo>
                    <a:pt x="1001" y="1"/>
                    <a:pt x="500" y="68"/>
                    <a:pt x="0" y="268"/>
                  </a:cubicBezTo>
                  <a:lnTo>
                    <a:pt x="67" y="1735"/>
                  </a:lnTo>
                  <a:cubicBezTo>
                    <a:pt x="167" y="3737"/>
                    <a:pt x="1835" y="5338"/>
                    <a:pt x="3870" y="5338"/>
                  </a:cubicBezTo>
                  <a:lnTo>
                    <a:pt x="6004" y="5338"/>
                  </a:lnTo>
                  <a:cubicBezTo>
                    <a:pt x="6038" y="5071"/>
                    <a:pt x="6071" y="4771"/>
                    <a:pt x="6071" y="4537"/>
                  </a:cubicBezTo>
                  <a:cubicBezTo>
                    <a:pt x="6071" y="2036"/>
                    <a:pt x="4036" y="1"/>
                    <a:pt x="1535" y="1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50"/>
            <p:cNvSpPr/>
            <p:nvPr/>
          </p:nvSpPr>
          <p:spPr>
            <a:xfrm>
              <a:off x="-2834350" y="4315200"/>
              <a:ext cx="75075" cy="75075"/>
            </a:xfrm>
            <a:custGeom>
              <a:avLst/>
              <a:gdLst/>
              <a:ahLst/>
              <a:cxnLst/>
              <a:rect l="l" t="t" r="r" b="b"/>
              <a:pathLst>
                <a:path w="3003" h="3003" extrusionOk="0">
                  <a:moveTo>
                    <a:pt x="1501" y="567"/>
                  </a:moveTo>
                  <a:cubicBezTo>
                    <a:pt x="2002" y="567"/>
                    <a:pt x="2402" y="1001"/>
                    <a:pt x="2402" y="1501"/>
                  </a:cubicBezTo>
                  <a:cubicBezTo>
                    <a:pt x="2402" y="2002"/>
                    <a:pt x="2002" y="2402"/>
                    <a:pt x="1501" y="2402"/>
                  </a:cubicBezTo>
                  <a:cubicBezTo>
                    <a:pt x="1001" y="2402"/>
                    <a:pt x="567" y="2002"/>
                    <a:pt x="567" y="1501"/>
                  </a:cubicBezTo>
                  <a:cubicBezTo>
                    <a:pt x="567" y="1001"/>
                    <a:pt x="1001" y="567"/>
                    <a:pt x="1501" y="567"/>
                  </a:cubicBezTo>
                  <a:close/>
                  <a:moveTo>
                    <a:pt x="1501" y="0"/>
                  </a:moveTo>
                  <a:cubicBezTo>
                    <a:pt x="668" y="0"/>
                    <a:pt x="0" y="668"/>
                    <a:pt x="0" y="1501"/>
                  </a:cubicBezTo>
                  <a:cubicBezTo>
                    <a:pt x="0" y="2335"/>
                    <a:pt x="668" y="3003"/>
                    <a:pt x="1501" y="3003"/>
                  </a:cubicBezTo>
                  <a:cubicBezTo>
                    <a:pt x="2335" y="3003"/>
                    <a:pt x="2936" y="2335"/>
                    <a:pt x="3003" y="1501"/>
                  </a:cubicBezTo>
                  <a:cubicBezTo>
                    <a:pt x="3003" y="668"/>
                    <a:pt x="2335" y="0"/>
                    <a:pt x="1501" y="0"/>
                  </a:cubicBezTo>
                  <a:close/>
                </a:path>
              </a:pathLst>
            </a:custGeom>
            <a:solidFill>
              <a:srgbClr val="EDDE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50"/>
            <p:cNvSpPr/>
            <p:nvPr/>
          </p:nvSpPr>
          <p:spPr>
            <a:xfrm>
              <a:off x="-2616700" y="4381900"/>
              <a:ext cx="75075" cy="75100"/>
            </a:xfrm>
            <a:custGeom>
              <a:avLst/>
              <a:gdLst/>
              <a:ahLst/>
              <a:cxnLst/>
              <a:rect l="l" t="t" r="r" b="b"/>
              <a:pathLst>
                <a:path w="3003" h="3004" extrusionOk="0">
                  <a:moveTo>
                    <a:pt x="1502" y="1"/>
                  </a:moveTo>
                  <a:cubicBezTo>
                    <a:pt x="668" y="1"/>
                    <a:pt x="1" y="668"/>
                    <a:pt x="1" y="1502"/>
                  </a:cubicBezTo>
                  <a:cubicBezTo>
                    <a:pt x="1" y="2336"/>
                    <a:pt x="668" y="3003"/>
                    <a:pt x="1502" y="3003"/>
                  </a:cubicBezTo>
                  <a:cubicBezTo>
                    <a:pt x="2336" y="3003"/>
                    <a:pt x="3003" y="2336"/>
                    <a:pt x="3003" y="1502"/>
                  </a:cubicBezTo>
                  <a:cubicBezTo>
                    <a:pt x="2969" y="668"/>
                    <a:pt x="2336" y="1"/>
                    <a:pt x="15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50"/>
            <p:cNvSpPr/>
            <p:nvPr/>
          </p:nvSpPr>
          <p:spPr>
            <a:xfrm>
              <a:off x="-2723450" y="4079025"/>
              <a:ext cx="152650" cy="167200"/>
            </a:xfrm>
            <a:custGeom>
              <a:avLst/>
              <a:gdLst/>
              <a:ahLst/>
              <a:cxnLst/>
              <a:rect l="l" t="t" r="r" b="b"/>
              <a:pathLst>
                <a:path w="6106" h="6688" extrusionOk="0">
                  <a:moveTo>
                    <a:pt x="738" y="0"/>
                  </a:moveTo>
                  <a:cubicBezTo>
                    <a:pt x="361" y="0"/>
                    <a:pt x="1" y="314"/>
                    <a:pt x="1" y="741"/>
                  </a:cubicBezTo>
                  <a:lnTo>
                    <a:pt x="1" y="5978"/>
                  </a:lnTo>
                  <a:cubicBezTo>
                    <a:pt x="1" y="6394"/>
                    <a:pt x="364" y="6688"/>
                    <a:pt x="762" y="6688"/>
                  </a:cubicBezTo>
                  <a:cubicBezTo>
                    <a:pt x="875" y="6688"/>
                    <a:pt x="991" y="6664"/>
                    <a:pt x="1102" y="6612"/>
                  </a:cubicBezTo>
                  <a:lnTo>
                    <a:pt x="5638" y="3977"/>
                  </a:lnTo>
                  <a:cubicBezTo>
                    <a:pt x="6105" y="3677"/>
                    <a:pt x="6105" y="3009"/>
                    <a:pt x="5638" y="2743"/>
                  </a:cubicBezTo>
                  <a:lnTo>
                    <a:pt x="1102" y="107"/>
                  </a:lnTo>
                  <a:cubicBezTo>
                    <a:pt x="987" y="33"/>
                    <a:pt x="862" y="0"/>
                    <a:pt x="7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50"/>
            <p:cNvSpPr/>
            <p:nvPr/>
          </p:nvSpPr>
          <p:spPr>
            <a:xfrm>
              <a:off x="-2838525" y="3765150"/>
              <a:ext cx="133450" cy="117775"/>
            </a:xfrm>
            <a:custGeom>
              <a:avLst/>
              <a:gdLst/>
              <a:ahLst/>
              <a:cxnLst/>
              <a:rect l="l" t="t" r="r" b="b"/>
              <a:pathLst>
                <a:path w="5338" h="4711" extrusionOk="0">
                  <a:moveTo>
                    <a:pt x="2646" y="0"/>
                  </a:moveTo>
                  <a:cubicBezTo>
                    <a:pt x="1734" y="0"/>
                    <a:pt x="875" y="531"/>
                    <a:pt x="501" y="1454"/>
                  </a:cubicBezTo>
                  <a:cubicBezTo>
                    <a:pt x="1" y="2655"/>
                    <a:pt x="534" y="4023"/>
                    <a:pt x="1735" y="4523"/>
                  </a:cubicBezTo>
                  <a:cubicBezTo>
                    <a:pt x="2039" y="4650"/>
                    <a:pt x="2356" y="4710"/>
                    <a:pt x="2668" y="4710"/>
                  </a:cubicBezTo>
                  <a:cubicBezTo>
                    <a:pt x="3588" y="4710"/>
                    <a:pt x="4464" y="4186"/>
                    <a:pt x="4837" y="3289"/>
                  </a:cubicBezTo>
                  <a:cubicBezTo>
                    <a:pt x="5338" y="2055"/>
                    <a:pt x="4771" y="687"/>
                    <a:pt x="3570" y="187"/>
                  </a:cubicBezTo>
                  <a:cubicBezTo>
                    <a:pt x="3267" y="61"/>
                    <a:pt x="2954" y="0"/>
                    <a:pt x="2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50"/>
            <p:cNvSpPr/>
            <p:nvPr/>
          </p:nvSpPr>
          <p:spPr>
            <a:xfrm>
              <a:off x="-3092025" y="3329250"/>
              <a:ext cx="111750" cy="98200"/>
            </a:xfrm>
            <a:custGeom>
              <a:avLst/>
              <a:gdLst/>
              <a:ahLst/>
              <a:cxnLst/>
              <a:rect l="l" t="t" r="r" b="b"/>
              <a:pathLst>
                <a:path w="4470" h="3928" extrusionOk="0">
                  <a:moveTo>
                    <a:pt x="2255" y="0"/>
                  </a:moveTo>
                  <a:cubicBezTo>
                    <a:pt x="1477" y="0"/>
                    <a:pt x="728" y="446"/>
                    <a:pt x="400" y="1178"/>
                  </a:cubicBezTo>
                  <a:cubicBezTo>
                    <a:pt x="0" y="2178"/>
                    <a:pt x="467" y="3313"/>
                    <a:pt x="1468" y="3780"/>
                  </a:cubicBezTo>
                  <a:cubicBezTo>
                    <a:pt x="1718" y="3880"/>
                    <a:pt x="1974" y="3928"/>
                    <a:pt x="2226" y="3928"/>
                  </a:cubicBezTo>
                  <a:cubicBezTo>
                    <a:pt x="2979" y="3928"/>
                    <a:pt x="3686" y="3496"/>
                    <a:pt x="4036" y="2745"/>
                  </a:cubicBezTo>
                  <a:cubicBezTo>
                    <a:pt x="4470" y="1745"/>
                    <a:pt x="4003" y="611"/>
                    <a:pt x="3002" y="144"/>
                  </a:cubicBezTo>
                  <a:cubicBezTo>
                    <a:pt x="2759" y="46"/>
                    <a:pt x="2505" y="0"/>
                    <a:pt x="2255" y="0"/>
                  </a:cubicBezTo>
                  <a:close/>
                </a:path>
              </a:pathLst>
            </a:custGeom>
            <a:solidFill>
              <a:srgbClr val="35CF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50"/>
            <p:cNvSpPr/>
            <p:nvPr/>
          </p:nvSpPr>
          <p:spPr>
            <a:xfrm>
              <a:off x="-3007800" y="3430900"/>
              <a:ext cx="195150" cy="321425"/>
            </a:xfrm>
            <a:custGeom>
              <a:avLst/>
              <a:gdLst/>
              <a:ahLst/>
              <a:cxnLst/>
              <a:rect l="l" t="t" r="r" b="b"/>
              <a:pathLst>
                <a:path w="7806" h="12857" extrusionOk="0">
                  <a:moveTo>
                    <a:pt x="205" y="1"/>
                  </a:moveTo>
                  <a:cubicBezTo>
                    <a:pt x="176" y="1"/>
                    <a:pt x="151" y="5"/>
                    <a:pt x="134" y="14"/>
                  </a:cubicBezTo>
                  <a:cubicBezTo>
                    <a:pt x="33" y="47"/>
                    <a:pt x="0" y="214"/>
                    <a:pt x="33" y="314"/>
                  </a:cubicBezTo>
                  <a:lnTo>
                    <a:pt x="7372" y="12723"/>
                  </a:lnTo>
                  <a:cubicBezTo>
                    <a:pt x="7439" y="12823"/>
                    <a:pt x="7472" y="12856"/>
                    <a:pt x="7539" y="12856"/>
                  </a:cubicBezTo>
                  <a:cubicBezTo>
                    <a:pt x="7606" y="12856"/>
                    <a:pt x="7639" y="12856"/>
                    <a:pt x="7672" y="12823"/>
                  </a:cubicBezTo>
                  <a:cubicBezTo>
                    <a:pt x="7772" y="12756"/>
                    <a:pt x="7806" y="12589"/>
                    <a:pt x="7772" y="12523"/>
                  </a:cubicBezTo>
                  <a:lnTo>
                    <a:pt x="434" y="80"/>
                  </a:lnTo>
                  <a:cubicBezTo>
                    <a:pt x="385" y="32"/>
                    <a:pt x="282" y="1"/>
                    <a:pt x="205" y="1"/>
                  </a:cubicBezTo>
                  <a:close/>
                </a:path>
              </a:pathLst>
            </a:custGeom>
            <a:solidFill>
              <a:srgbClr val="090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50"/>
            <p:cNvSpPr/>
            <p:nvPr/>
          </p:nvSpPr>
          <p:spPr>
            <a:xfrm>
              <a:off x="-2557500" y="3076475"/>
              <a:ext cx="39225" cy="26225"/>
            </a:xfrm>
            <a:custGeom>
              <a:avLst/>
              <a:gdLst/>
              <a:ahLst/>
              <a:cxnLst/>
              <a:rect l="l" t="t" r="r" b="b"/>
              <a:pathLst>
                <a:path w="1569" h="1049" extrusionOk="0">
                  <a:moveTo>
                    <a:pt x="1307" y="1"/>
                  </a:moveTo>
                  <a:cubicBezTo>
                    <a:pt x="1273" y="1"/>
                    <a:pt x="1238" y="5"/>
                    <a:pt x="1202" y="14"/>
                  </a:cubicBezTo>
                  <a:lnTo>
                    <a:pt x="134" y="648"/>
                  </a:lnTo>
                  <a:cubicBezTo>
                    <a:pt x="34" y="681"/>
                    <a:pt x="1" y="815"/>
                    <a:pt x="34" y="915"/>
                  </a:cubicBezTo>
                  <a:cubicBezTo>
                    <a:pt x="134" y="1015"/>
                    <a:pt x="168" y="1048"/>
                    <a:pt x="201" y="1048"/>
                  </a:cubicBezTo>
                  <a:cubicBezTo>
                    <a:pt x="268" y="1048"/>
                    <a:pt x="301" y="1048"/>
                    <a:pt x="335" y="1015"/>
                  </a:cubicBezTo>
                  <a:lnTo>
                    <a:pt x="1435" y="381"/>
                  </a:lnTo>
                  <a:cubicBezTo>
                    <a:pt x="1502" y="348"/>
                    <a:pt x="1569" y="214"/>
                    <a:pt x="1502" y="81"/>
                  </a:cubicBezTo>
                  <a:cubicBezTo>
                    <a:pt x="1478" y="32"/>
                    <a:pt x="1400" y="1"/>
                    <a:pt x="1307" y="1"/>
                  </a:cubicBezTo>
                  <a:close/>
                </a:path>
              </a:pathLst>
            </a:custGeom>
            <a:solidFill>
              <a:srgbClr val="090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50"/>
            <p:cNvSpPr/>
            <p:nvPr/>
          </p:nvSpPr>
          <p:spPr>
            <a:xfrm>
              <a:off x="-2890225" y="3123875"/>
              <a:ext cx="289400" cy="171450"/>
            </a:xfrm>
            <a:custGeom>
              <a:avLst/>
              <a:gdLst/>
              <a:ahLst/>
              <a:cxnLst/>
              <a:rect l="l" t="t" r="r" b="b"/>
              <a:pathLst>
                <a:path w="11576" h="6858" extrusionOk="0">
                  <a:moveTo>
                    <a:pt x="11333" y="1"/>
                  </a:moveTo>
                  <a:cubicBezTo>
                    <a:pt x="11297" y="1"/>
                    <a:pt x="11264" y="8"/>
                    <a:pt x="11242" y="19"/>
                  </a:cubicBezTo>
                  <a:lnTo>
                    <a:pt x="9007" y="1320"/>
                  </a:lnTo>
                  <a:cubicBezTo>
                    <a:pt x="8907" y="1420"/>
                    <a:pt x="8907" y="1520"/>
                    <a:pt x="8940" y="1620"/>
                  </a:cubicBezTo>
                  <a:cubicBezTo>
                    <a:pt x="8974" y="1687"/>
                    <a:pt x="9007" y="1754"/>
                    <a:pt x="9107" y="1754"/>
                  </a:cubicBezTo>
                  <a:cubicBezTo>
                    <a:pt x="9140" y="1754"/>
                    <a:pt x="9174" y="1754"/>
                    <a:pt x="9240" y="1687"/>
                  </a:cubicBezTo>
                  <a:lnTo>
                    <a:pt x="11442" y="386"/>
                  </a:lnTo>
                  <a:cubicBezTo>
                    <a:pt x="11575" y="320"/>
                    <a:pt x="11575" y="186"/>
                    <a:pt x="11509" y="119"/>
                  </a:cubicBezTo>
                  <a:cubicBezTo>
                    <a:pt x="11486" y="30"/>
                    <a:pt x="11405" y="1"/>
                    <a:pt x="11333" y="1"/>
                  </a:cubicBezTo>
                  <a:close/>
                  <a:moveTo>
                    <a:pt x="6950" y="2577"/>
                  </a:moveTo>
                  <a:cubicBezTo>
                    <a:pt x="6900" y="2577"/>
                    <a:pt x="6847" y="2594"/>
                    <a:pt x="6805" y="2621"/>
                  </a:cubicBezTo>
                  <a:lnTo>
                    <a:pt x="4604" y="3922"/>
                  </a:lnTo>
                  <a:cubicBezTo>
                    <a:pt x="4470" y="3989"/>
                    <a:pt x="4470" y="4122"/>
                    <a:pt x="4504" y="4189"/>
                  </a:cubicBezTo>
                  <a:cubicBezTo>
                    <a:pt x="4504" y="4256"/>
                    <a:pt x="4604" y="4289"/>
                    <a:pt x="4670" y="4322"/>
                  </a:cubicBezTo>
                  <a:cubicBezTo>
                    <a:pt x="4737" y="4322"/>
                    <a:pt x="4771" y="4322"/>
                    <a:pt x="4804" y="4289"/>
                  </a:cubicBezTo>
                  <a:lnTo>
                    <a:pt x="7005" y="2988"/>
                  </a:lnTo>
                  <a:cubicBezTo>
                    <a:pt x="7139" y="2888"/>
                    <a:pt x="7139" y="2788"/>
                    <a:pt x="7106" y="2688"/>
                  </a:cubicBezTo>
                  <a:cubicBezTo>
                    <a:pt x="7086" y="2610"/>
                    <a:pt x="7021" y="2577"/>
                    <a:pt x="6950" y="2577"/>
                  </a:cubicBezTo>
                  <a:close/>
                  <a:moveTo>
                    <a:pt x="2462" y="5136"/>
                  </a:moveTo>
                  <a:cubicBezTo>
                    <a:pt x="2418" y="5136"/>
                    <a:pt x="2372" y="5144"/>
                    <a:pt x="2335" y="5156"/>
                  </a:cubicBezTo>
                  <a:lnTo>
                    <a:pt x="134" y="6457"/>
                  </a:lnTo>
                  <a:cubicBezTo>
                    <a:pt x="0" y="6524"/>
                    <a:pt x="0" y="6657"/>
                    <a:pt x="67" y="6757"/>
                  </a:cubicBezTo>
                  <a:cubicBezTo>
                    <a:pt x="101" y="6824"/>
                    <a:pt x="134" y="6858"/>
                    <a:pt x="234" y="6858"/>
                  </a:cubicBezTo>
                  <a:cubicBezTo>
                    <a:pt x="267" y="6858"/>
                    <a:pt x="301" y="6858"/>
                    <a:pt x="334" y="6824"/>
                  </a:cubicBezTo>
                  <a:lnTo>
                    <a:pt x="2569" y="5523"/>
                  </a:lnTo>
                  <a:cubicBezTo>
                    <a:pt x="2669" y="5457"/>
                    <a:pt x="2669" y="5323"/>
                    <a:pt x="2636" y="5223"/>
                  </a:cubicBezTo>
                  <a:cubicBezTo>
                    <a:pt x="2615" y="5160"/>
                    <a:pt x="2540" y="5136"/>
                    <a:pt x="2462" y="5136"/>
                  </a:cubicBezTo>
                  <a:close/>
                </a:path>
              </a:pathLst>
            </a:custGeom>
            <a:solidFill>
              <a:srgbClr val="090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50"/>
            <p:cNvSpPr/>
            <p:nvPr/>
          </p:nvSpPr>
          <p:spPr>
            <a:xfrm>
              <a:off x="-2973625" y="3316675"/>
              <a:ext cx="39225" cy="27025"/>
            </a:xfrm>
            <a:custGeom>
              <a:avLst/>
              <a:gdLst/>
              <a:ahLst/>
              <a:cxnLst/>
              <a:rect l="l" t="t" r="r" b="b"/>
              <a:pathLst>
                <a:path w="1569" h="1081" extrusionOk="0">
                  <a:moveTo>
                    <a:pt x="1329" y="0"/>
                  </a:moveTo>
                  <a:cubicBezTo>
                    <a:pt x="1300" y="0"/>
                    <a:pt x="1268" y="4"/>
                    <a:pt x="1235" y="13"/>
                  </a:cubicBezTo>
                  <a:lnTo>
                    <a:pt x="134" y="647"/>
                  </a:lnTo>
                  <a:cubicBezTo>
                    <a:pt x="67" y="713"/>
                    <a:pt x="1" y="813"/>
                    <a:pt x="67" y="947"/>
                  </a:cubicBezTo>
                  <a:cubicBezTo>
                    <a:pt x="101" y="1047"/>
                    <a:pt x="168" y="1047"/>
                    <a:pt x="234" y="1080"/>
                  </a:cubicBezTo>
                  <a:cubicBezTo>
                    <a:pt x="268" y="1080"/>
                    <a:pt x="301" y="1080"/>
                    <a:pt x="334" y="1014"/>
                  </a:cubicBezTo>
                  <a:lnTo>
                    <a:pt x="1435" y="413"/>
                  </a:lnTo>
                  <a:cubicBezTo>
                    <a:pt x="1535" y="346"/>
                    <a:pt x="1569" y="246"/>
                    <a:pt x="1535" y="113"/>
                  </a:cubicBezTo>
                  <a:cubicBezTo>
                    <a:pt x="1485" y="38"/>
                    <a:pt x="1416" y="0"/>
                    <a:pt x="1329" y="0"/>
                  </a:cubicBezTo>
                  <a:close/>
                </a:path>
              </a:pathLst>
            </a:custGeom>
            <a:solidFill>
              <a:srgbClr val="090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50"/>
            <p:cNvSpPr/>
            <p:nvPr/>
          </p:nvSpPr>
          <p:spPr>
            <a:xfrm>
              <a:off x="-2511625" y="2983675"/>
              <a:ext cx="120125" cy="105750"/>
            </a:xfrm>
            <a:custGeom>
              <a:avLst/>
              <a:gdLst/>
              <a:ahLst/>
              <a:cxnLst/>
              <a:rect l="l" t="t" r="r" b="b"/>
              <a:pathLst>
                <a:path w="4805" h="4230" extrusionOk="0">
                  <a:moveTo>
                    <a:pt x="2450" y="0"/>
                  </a:moveTo>
                  <a:cubicBezTo>
                    <a:pt x="1610" y="0"/>
                    <a:pt x="820" y="477"/>
                    <a:pt x="468" y="1258"/>
                  </a:cubicBezTo>
                  <a:cubicBezTo>
                    <a:pt x="1" y="2358"/>
                    <a:pt x="501" y="3559"/>
                    <a:pt x="1535" y="4060"/>
                  </a:cubicBezTo>
                  <a:cubicBezTo>
                    <a:pt x="1809" y="4176"/>
                    <a:pt x="2089" y="4230"/>
                    <a:pt x="2363" y="4230"/>
                  </a:cubicBezTo>
                  <a:cubicBezTo>
                    <a:pt x="3190" y="4230"/>
                    <a:pt x="3961" y="3736"/>
                    <a:pt x="4337" y="2959"/>
                  </a:cubicBezTo>
                  <a:cubicBezTo>
                    <a:pt x="4804" y="1891"/>
                    <a:pt x="4304" y="657"/>
                    <a:pt x="3270" y="157"/>
                  </a:cubicBezTo>
                  <a:cubicBezTo>
                    <a:pt x="3000" y="50"/>
                    <a:pt x="2722" y="0"/>
                    <a:pt x="2450" y="0"/>
                  </a:cubicBezTo>
                  <a:close/>
                </a:path>
              </a:pathLst>
            </a:custGeom>
            <a:solidFill>
              <a:srgbClr val="090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50"/>
            <p:cNvSpPr/>
            <p:nvPr/>
          </p:nvSpPr>
          <p:spPr>
            <a:xfrm>
              <a:off x="-4727375" y="1675800"/>
              <a:ext cx="3266525" cy="3273200"/>
            </a:xfrm>
            <a:custGeom>
              <a:avLst/>
              <a:gdLst/>
              <a:ahLst/>
              <a:cxnLst/>
              <a:rect l="l" t="t" r="r" b="b"/>
              <a:pathLst>
                <a:path w="130661" h="130928" extrusionOk="0">
                  <a:moveTo>
                    <a:pt x="65214" y="1"/>
                  </a:moveTo>
                  <a:cubicBezTo>
                    <a:pt x="64180" y="1"/>
                    <a:pt x="63046" y="34"/>
                    <a:pt x="61945" y="68"/>
                  </a:cubicBezTo>
                  <a:lnTo>
                    <a:pt x="61811" y="68"/>
                  </a:lnTo>
                  <a:cubicBezTo>
                    <a:pt x="61578" y="101"/>
                    <a:pt x="61378" y="334"/>
                    <a:pt x="61411" y="568"/>
                  </a:cubicBezTo>
                  <a:cubicBezTo>
                    <a:pt x="61442" y="815"/>
                    <a:pt x="61616" y="1005"/>
                    <a:pt x="61854" y="1005"/>
                  </a:cubicBezTo>
                  <a:cubicBezTo>
                    <a:pt x="61873" y="1005"/>
                    <a:pt x="61892" y="1004"/>
                    <a:pt x="61912" y="1002"/>
                  </a:cubicBezTo>
                  <a:lnTo>
                    <a:pt x="61978" y="1002"/>
                  </a:lnTo>
                  <a:cubicBezTo>
                    <a:pt x="63061" y="941"/>
                    <a:pt x="64148" y="912"/>
                    <a:pt x="65236" y="912"/>
                  </a:cubicBezTo>
                  <a:cubicBezTo>
                    <a:pt x="68339" y="912"/>
                    <a:pt x="71449" y="1149"/>
                    <a:pt x="74487" y="1569"/>
                  </a:cubicBezTo>
                  <a:lnTo>
                    <a:pt x="74587" y="1569"/>
                  </a:lnTo>
                  <a:cubicBezTo>
                    <a:pt x="74821" y="1569"/>
                    <a:pt x="74988" y="1402"/>
                    <a:pt x="75054" y="1168"/>
                  </a:cubicBezTo>
                  <a:cubicBezTo>
                    <a:pt x="75088" y="901"/>
                    <a:pt x="74921" y="701"/>
                    <a:pt x="74654" y="668"/>
                  </a:cubicBezTo>
                  <a:cubicBezTo>
                    <a:pt x="71552" y="234"/>
                    <a:pt x="68383" y="1"/>
                    <a:pt x="65214" y="1"/>
                  </a:cubicBezTo>
                  <a:close/>
                  <a:moveTo>
                    <a:pt x="49240" y="2231"/>
                  </a:moveTo>
                  <a:cubicBezTo>
                    <a:pt x="49217" y="2231"/>
                    <a:pt x="49193" y="2232"/>
                    <a:pt x="49169" y="2236"/>
                  </a:cubicBezTo>
                  <a:cubicBezTo>
                    <a:pt x="44899" y="3303"/>
                    <a:pt x="40830" y="4704"/>
                    <a:pt x="37027" y="6405"/>
                  </a:cubicBezTo>
                  <a:cubicBezTo>
                    <a:pt x="36794" y="6505"/>
                    <a:pt x="36727" y="6806"/>
                    <a:pt x="36794" y="7006"/>
                  </a:cubicBezTo>
                  <a:cubicBezTo>
                    <a:pt x="36894" y="7173"/>
                    <a:pt x="37060" y="7239"/>
                    <a:pt x="37227" y="7239"/>
                  </a:cubicBezTo>
                  <a:cubicBezTo>
                    <a:pt x="37272" y="7239"/>
                    <a:pt x="37316" y="7225"/>
                    <a:pt x="37351" y="7225"/>
                  </a:cubicBezTo>
                  <a:cubicBezTo>
                    <a:pt x="37368" y="7225"/>
                    <a:pt x="37383" y="7228"/>
                    <a:pt x="37394" y="7239"/>
                  </a:cubicBezTo>
                  <a:cubicBezTo>
                    <a:pt x="41163" y="5538"/>
                    <a:pt x="45200" y="4170"/>
                    <a:pt x="49369" y="3136"/>
                  </a:cubicBezTo>
                  <a:cubicBezTo>
                    <a:pt x="49603" y="3070"/>
                    <a:pt x="49736" y="2836"/>
                    <a:pt x="49703" y="2569"/>
                  </a:cubicBezTo>
                  <a:cubicBezTo>
                    <a:pt x="49643" y="2360"/>
                    <a:pt x="49449" y="2231"/>
                    <a:pt x="49240" y="2231"/>
                  </a:cubicBezTo>
                  <a:close/>
                  <a:moveTo>
                    <a:pt x="86941" y="3683"/>
                  </a:moveTo>
                  <a:cubicBezTo>
                    <a:pt x="86741" y="3683"/>
                    <a:pt x="86576" y="3790"/>
                    <a:pt x="86496" y="4004"/>
                  </a:cubicBezTo>
                  <a:cubicBezTo>
                    <a:pt x="86429" y="4237"/>
                    <a:pt x="86562" y="4504"/>
                    <a:pt x="86796" y="4571"/>
                  </a:cubicBezTo>
                  <a:cubicBezTo>
                    <a:pt x="90799" y="6005"/>
                    <a:pt x="94635" y="7840"/>
                    <a:pt x="98271" y="10008"/>
                  </a:cubicBezTo>
                  <a:cubicBezTo>
                    <a:pt x="98371" y="10075"/>
                    <a:pt x="98438" y="10075"/>
                    <a:pt x="98504" y="10075"/>
                  </a:cubicBezTo>
                  <a:cubicBezTo>
                    <a:pt x="98638" y="10075"/>
                    <a:pt x="98805" y="10008"/>
                    <a:pt x="98838" y="9808"/>
                  </a:cubicBezTo>
                  <a:cubicBezTo>
                    <a:pt x="98971" y="9574"/>
                    <a:pt x="98905" y="9307"/>
                    <a:pt x="98671" y="9174"/>
                  </a:cubicBezTo>
                  <a:cubicBezTo>
                    <a:pt x="95002" y="7006"/>
                    <a:pt x="91132" y="5138"/>
                    <a:pt x="87096" y="3703"/>
                  </a:cubicBezTo>
                  <a:cubicBezTo>
                    <a:pt x="87043" y="3690"/>
                    <a:pt x="86991" y="3683"/>
                    <a:pt x="86941" y="3683"/>
                  </a:cubicBezTo>
                  <a:close/>
                  <a:moveTo>
                    <a:pt x="26193" y="12713"/>
                  </a:moveTo>
                  <a:cubicBezTo>
                    <a:pt x="26097" y="12713"/>
                    <a:pt x="26000" y="12743"/>
                    <a:pt x="25919" y="12810"/>
                  </a:cubicBezTo>
                  <a:cubicBezTo>
                    <a:pt x="22450" y="15312"/>
                    <a:pt x="19248" y="18181"/>
                    <a:pt x="16379" y="21349"/>
                  </a:cubicBezTo>
                  <a:cubicBezTo>
                    <a:pt x="16212" y="21516"/>
                    <a:pt x="16246" y="21816"/>
                    <a:pt x="16412" y="21983"/>
                  </a:cubicBezTo>
                  <a:cubicBezTo>
                    <a:pt x="16512" y="22050"/>
                    <a:pt x="16579" y="22083"/>
                    <a:pt x="16713" y="22083"/>
                  </a:cubicBezTo>
                  <a:cubicBezTo>
                    <a:pt x="16846" y="22083"/>
                    <a:pt x="16946" y="22050"/>
                    <a:pt x="17046" y="21917"/>
                  </a:cubicBezTo>
                  <a:cubicBezTo>
                    <a:pt x="19882" y="18781"/>
                    <a:pt x="23050" y="15979"/>
                    <a:pt x="26453" y="13511"/>
                  </a:cubicBezTo>
                  <a:cubicBezTo>
                    <a:pt x="26620" y="13377"/>
                    <a:pt x="26720" y="13077"/>
                    <a:pt x="26553" y="12877"/>
                  </a:cubicBezTo>
                  <a:cubicBezTo>
                    <a:pt x="26473" y="12777"/>
                    <a:pt x="26335" y="12713"/>
                    <a:pt x="26193" y="12713"/>
                  </a:cubicBezTo>
                  <a:close/>
                  <a:moveTo>
                    <a:pt x="108788" y="16816"/>
                  </a:moveTo>
                  <a:cubicBezTo>
                    <a:pt x="108658" y="16816"/>
                    <a:pt x="108511" y="16880"/>
                    <a:pt x="108411" y="16980"/>
                  </a:cubicBezTo>
                  <a:cubicBezTo>
                    <a:pt x="108245" y="17146"/>
                    <a:pt x="108278" y="17413"/>
                    <a:pt x="108445" y="17580"/>
                  </a:cubicBezTo>
                  <a:cubicBezTo>
                    <a:pt x="111580" y="20382"/>
                    <a:pt x="114449" y="23551"/>
                    <a:pt x="116951" y="26920"/>
                  </a:cubicBezTo>
                  <a:cubicBezTo>
                    <a:pt x="117018" y="27020"/>
                    <a:pt x="117184" y="27087"/>
                    <a:pt x="117318" y="27087"/>
                  </a:cubicBezTo>
                  <a:cubicBezTo>
                    <a:pt x="117418" y="27087"/>
                    <a:pt x="117518" y="27054"/>
                    <a:pt x="117585" y="27054"/>
                  </a:cubicBezTo>
                  <a:cubicBezTo>
                    <a:pt x="117785" y="26920"/>
                    <a:pt x="117818" y="26653"/>
                    <a:pt x="117651" y="26420"/>
                  </a:cubicBezTo>
                  <a:cubicBezTo>
                    <a:pt x="115116" y="22984"/>
                    <a:pt x="112214" y="19815"/>
                    <a:pt x="109012" y="16913"/>
                  </a:cubicBezTo>
                  <a:cubicBezTo>
                    <a:pt x="108958" y="16846"/>
                    <a:pt x="108877" y="16816"/>
                    <a:pt x="108788" y="16816"/>
                  </a:cubicBezTo>
                  <a:close/>
                  <a:moveTo>
                    <a:pt x="9232" y="31463"/>
                  </a:moveTo>
                  <a:cubicBezTo>
                    <a:pt x="9072" y="31463"/>
                    <a:pt x="8909" y="31553"/>
                    <a:pt x="8840" y="31690"/>
                  </a:cubicBezTo>
                  <a:cubicBezTo>
                    <a:pt x="6705" y="35359"/>
                    <a:pt x="4904" y="39329"/>
                    <a:pt x="3536" y="43399"/>
                  </a:cubicBezTo>
                  <a:cubicBezTo>
                    <a:pt x="3436" y="43665"/>
                    <a:pt x="3570" y="43899"/>
                    <a:pt x="3837" y="43999"/>
                  </a:cubicBezTo>
                  <a:cubicBezTo>
                    <a:pt x="3870" y="44032"/>
                    <a:pt x="3903" y="44032"/>
                    <a:pt x="3937" y="44032"/>
                  </a:cubicBezTo>
                  <a:cubicBezTo>
                    <a:pt x="4170" y="44032"/>
                    <a:pt x="4337" y="43899"/>
                    <a:pt x="4404" y="43699"/>
                  </a:cubicBezTo>
                  <a:cubicBezTo>
                    <a:pt x="5771" y="39663"/>
                    <a:pt x="7539" y="35760"/>
                    <a:pt x="9608" y="32157"/>
                  </a:cubicBezTo>
                  <a:cubicBezTo>
                    <a:pt x="9741" y="31924"/>
                    <a:pt x="9674" y="31657"/>
                    <a:pt x="9441" y="31523"/>
                  </a:cubicBezTo>
                  <a:cubicBezTo>
                    <a:pt x="9378" y="31482"/>
                    <a:pt x="9305" y="31463"/>
                    <a:pt x="9232" y="31463"/>
                  </a:cubicBezTo>
                  <a:close/>
                  <a:moveTo>
                    <a:pt x="123888" y="37107"/>
                  </a:moveTo>
                  <a:cubicBezTo>
                    <a:pt x="123822" y="37107"/>
                    <a:pt x="123754" y="37124"/>
                    <a:pt x="123689" y="37161"/>
                  </a:cubicBezTo>
                  <a:cubicBezTo>
                    <a:pt x="123489" y="37227"/>
                    <a:pt x="123355" y="37528"/>
                    <a:pt x="123489" y="37728"/>
                  </a:cubicBezTo>
                  <a:cubicBezTo>
                    <a:pt x="125323" y="41564"/>
                    <a:pt x="126758" y="45567"/>
                    <a:pt x="127792" y="49670"/>
                  </a:cubicBezTo>
                  <a:cubicBezTo>
                    <a:pt x="127859" y="49870"/>
                    <a:pt x="128025" y="50003"/>
                    <a:pt x="128259" y="50003"/>
                  </a:cubicBezTo>
                  <a:lnTo>
                    <a:pt x="128292" y="50003"/>
                  </a:lnTo>
                  <a:cubicBezTo>
                    <a:pt x="128526" y="49937"/>
                    <a:pt x="128659" y="49703"/>
                    <a:pt x="128626" y="49436"/>
                  </a:cubicBezTo>
                  <a:cubicBezTo>
                    <a:pt x="127592" y="45267"/>
                    <a:pt x="126124" y="41230"/>
                    <a:pt x="124289" y="37361"/>
                  </a:cubicBezTo>
                  <a:cubicBezTo>
                    <a:pt x="124217" y="37217"/>
                    <a:pt x="124058" y="37107"/>
                    <a:pt x="123888" y="37107"/>
                  </a:cubicBezTo>
                  <a:close/>
                  <a:moveTo>
                    <a:pt x="1042" y="55536"/>
                  </a:moveTo>
                  <a:cubicBezTo>
                    <a:pt x="835" y="55536"/>
                    <a:pt x="662" y="55694"/>
                    <a:pt x="601" y="55908"/>
                  </a:cubicBezTo>
                  <a:cubicBezTo>
                    <a:pt x="201" y="59010"/>
                    <a:pt x="1" y="62112"/>
                    <a:pt x="1" y="65248"/>
                  </a:cubicBezTo>
                  <a:cubicBezTo>
                    <a:pt x="1" y="66415"/>
                    <a:pt x="34" y="67583"/>
                    <a:pt x="67" y="68750"/>
                  </a:cubicBezTo>
                  <a:cubicBezTo>
                    <a:pt x="67" y="68950"/>
                    <a:pt x="267" y="69184"/>
                    <a:pt x="534" y="69184"/>
                  </a:cubicBezTo>
                  <a:cubicBezTo>
                    <a:pt x="835" y="69184"/>
                    <a:pt x="1001" y="68950"/>
                    <a:pt x="935" y="68717"/>
                  </a:cubicBezTo>
                  <a:cubicBezTo>
                    <a:pt x="901" y="67549"/>
                    <a:pt x="868" y="66415"/>
                    <a:pt x="868" y="65248"/>
                  </a:cubicBezTo>
                  <a:cubicBezTo>
                    <a:pt x="868" y="62179"/>
                    <a:pt x="1068" y="59076"/>
                    <a:pt x="1502" y="56041"/>
                  </a:cubicBezTo>
                  <a:cubicBezTo>
                    <a:pt x="1535" y="55774"/>
                    <a:pt x="1368" y="55574"/>
                    <a:pt x="1101" y="55541"/>
                  </a:cubicBezTo>
                  <a:cubicBezTo>
                    <a:pt x="1081" y="55538"/>
                    <a:pt x="1062" y="55536"/>
                    <a:pt x="1042" y="55536"/>
                  </a:cubicBezTo>
                  <a:close/>
                  <a:moveTo>
                    <a:pt x="130594" y="62112"/>
                  </a:moveTo>
                  <a:lnTo>
                    <a:pt x="129660" y="62145"/>
                  </a:lnTo>
                  <a:lnTo>
                    <a:pt x="129660" y="62312"/>
                  </a:lnTo>
                  <a:cubicBezTo>
                    <a:pt x="129693" y="63413"/>
                    <a:pt x="129760" y="64480"/>
                    <a:pt x="129760" y="65548"/>
                  </a:cubicBezTo>
                  <a:cubicBezTo>
                    <a:pt x="129760" y="68650"/>
                    <a:pt x="129493" y="71886"/>
                    <a:pt x="129026" y="74954"/>
                  </a:cubicBezTo>
                  <a:cubicBezTo>
                    <a:pt x="128993" y="75221"/>
                    <a:pt x="129160" y="75421"/>
                    <a:pt x="129426" y="75455"/>
                  </a:cubicBezTo>
                  <a:lnTo>
                    <a:pt x="129493" y="75455"/>
                  </a:lnTo>
                  <a:cubicBezTo>
                    <a:pt x="129760" y="75455"/>
                    <a:pt x="129927" y="75288"/>
                    <a:pt x="129960" y="75088"/>
                  </a:cubicBezTo>
                  <a:cubicBezTo>
                    <a:pt x="130427" y="71952"/>
                    <a:pt x="130661" y="68750"/>
                    <a:pt x="130661" y="65548"/>
                  </a:cubicBezTo>
                  <a:cubicBezTo>
                    <a:pt x="130661" y="64447"/>
                    <a:pt x="130627" y="63380"/>
                    <a:pt x="130594" y="62279"/>
                  </a:cubicBezTo>
                  <a:lnTo>
                    <a:pt x="130594" y="62112"/>
                  </a:lnTo>
                  <a:close/>
                  <a:moveTo>
                    <a:pt x="2332" y="80919"/>
                  </a:moveTo>
                  <a:cubicBezTo>
                    <a:pt x="2301" y="80919"/>
                    <a:pt x="2268" y="80921"/>
                    <a:pt x="2236" y="80925"/>
                  </a:cubicBezTo>
                  <a:cubicBezTo>
                    <a:pt x="2002" y="80959"/>
                    <a:pt x="1869" y="81226"/>
                    <a:pt x="1902" y="81459"/>
                  </a:cubicBezTo>
                  <a:cubicBezTo>
                    <a:pt x="2903" y="85629"/>
                    <a:pt x="4270" y="89732"/>
                    <a:pt x="6038" y="93601"/>
                  </a:cubicBezTo>
                  <a:cubicBezTo>
                    <a:pt x="6105" y="93768"/>
                    <a:pt x="6272" y="93868"/>
                    <a:pt x="6439" y="93868"/>
                  </a:cubicBezTo>
                  <a:cubicBezTo>
                    <a:pt x="6539" y="93868"/>
                    <a:pt x="6572" y="93868"/>
                    <a:pt x="6672" y="93801"/>
                  </a:cubicBezTo>
                  <a:cubicBezTo>
                    <a:pt x="6872" y="93735"/>
                    <a:pt x="6939" y="93434"/>
                    <a:pt x="6872" y="93234"/>
                  </a:cubicBezTo>
                  <a:cubicBezTo>
                    <a:pt x="5171" y="89432"/>
                    <a:pt x="3770" y="85395"/>
                    <a:pt x="2769" y="81259"/>
                  </a:cubicBezTo>
                  <a:cubicBezTo>
                    <a:pt x="2740" y="81025"/>
                    <a:pt x="2557" y="80919"/>
                    <a:pt x="2332" y="80919"/>
                  </a:cubicBezTo>
                  <a:close/>
                  <a:moveTo>
                    <a:pt x="12850" y="103979"/>
                  </a:moveTo>
                  <a:cubicBezTo>
                    <a:pt x="12754" y="103979"/>
                    <a:pt x="12657" y="104008"/>
                    <a:pt x="12576" y="104075"/>
                  </a:cubicBezTo>
                  <a:cubicBezTo>
                    <a:pt x="12410" y="104209"/>
                    <a:pt x="12343" y="104476"/>
                    <a:pt x="12510" y="104709"/>
                  </a:cubicBezTo>
                  <a:cubicBezTo>
                    <a:pt x="15011" y="108212"/>
                    <a:pt x="17880" y="111414"/>
                    <a:pt x="21049" y="114283"/>
                  </a:cubicBezTo>
                  <a:cubicBezTo>
                    <a:pt x="21116" y="114383"/>
                    <a:pt x="21216" y="114416"/>
                    <a:pt x="21349" y="114416"/>
                  </a:cubicBezTo>
                  <a:cubicBezTo>
                    <a:pt x="21449" y="114416"/>
                    <a:pt x="21583" y="114383"/>
                    <a:pt x="21683" y="114216"/>
                  </a:cubicBezTo>
                  <a:cubicBezTo>
                    <a:pt x="21850" y="114049"/>
                    <a:pt x="21783" y="113749"/>
                    <a:pt x="21649" y="113582"/>
                  </a:cubicBezTo>
                  <a:cubicBezTo>
                    <a:pt x="18547" y="110780"/>
                    <a:pt x="15712" y="107611"/>
                    <a:pt x="13210" y="104142"/>
                  </a:cubicBezTo>
                  <a:cubicBezTo>
                    <a:pt x="13131" y="104043"/>
                    <a:pt x="12992" y="103979"/>
                    <a:pt x="12850" y="103979"/>
                  </a:cubicBezTo>
                  <a:close/>
                  <a:moveTo>
                    <a:pt x="31611" y="120986"/>
                  </a:moveTo>
                  <a:cubicBezTo>
                    <a:pt x="31456" y="120986"/>
                    <a:pt x="31311" y="121068"/>
                    <a:pt x="31223" y="121221"/>
                  </a:cubicBezTo>
                  <a:cubicBezTo>
                    <a:pt x="31090" y="121421"/>
                    <a:pt x="31190" y="121688"/>
                    <a:pt x="31390" y="121821"/>
                  </a:cubicBezTo>
                  <a:cubicBezTo>
                    <a:pt x="35059" y="123923"/>
                    <a:pt x="38962" y="125724"/>
                    <a:pt x="43098" y="127092"/>
                  </a:cubicBezTo>
                  <a:cubicBezTo>
                    <a:pt x="43131" y="127125"/>
                    <a:pt x="43198" y="127125"/>
                    <a:pt x="43232" y="127125"/>
                  </a:cubicBezTo>
                  <a:cubicBezTo>
                    <a:pt x="43432" y="127125"/>
                    <a:pt x="43598" y="127058"/>
                    <a:pt x="43699" y="126792"/>
                  </a:cubicBezTo>
                  <a:cubicBezTo>
                    <a:pt x="43765" y="126558"/>
                    <a:pt x="43632" y="126291"/>
                    <a:pt x="43398" y="126225"/>
                  </a:cubicBezTo>
                  <a:cubicBezTo>
                    <a:pt x="39295" y="124890"/>
                    <a:pt x="35426" y="123122"/>
                    <a:pt x="31857" y="121054"/>
                  </a:cubicBezTo>
                  <a:cubicBezTo>
                    <a:pt x="31777" y="121008"/>
                    <a:pt x="31693" y="120986"/>
                    <a:pt x="31611" y="120986"/>
                  </a:cubicBezTo>
                  <a:close/>
                  <a:moveTo>
                    <a:pt x="92951" y="123869"/>
                  </a:moveTo>
                  <a:cubicBezTo>
                    <a:pt x="92886" y="123869"/>
                    <a:pt x="92823" y="123886"/>
                    <a:pt x="92767" y="123923"/>
                  </a:cubicBezTo>
                  <a:cubicBezTo>
                    <a:pt x="88931" y="125724"/>
                    <a:pt x="84928" y="127125"/>
                    <a:pt x="80825" y="128159"/>
                  </a:cubicBezTo>
                  <a:cubicBezTo>
                    <a:pt x="80592" y="128226"/>
                    <a:pt x="80458" y="128459"/>
                    <a:pt x="80491" y="128726"/>
                  </a:cubicBezTo>
                  <a:cubicBezTo>
                    <a:pt x="80592" y="128926"/>
                    <a:pt x="80758" y="129060"/>
                    <a:pt x="80958" y="129060"/>
                  </a:cubicBezTo>
                  <a:lnTo>
                    <a:pt x="81059" y="129027"/>
                  </a:lnTo>
                  <a:cubicBezTo>
                    <a:pt x="85228" y="127992"/>
                    <a:pt x="89264" y="126525"/>
                    <a:pt x="93134" y="124690"/>
                  </a:cubicBezTo>
                  <a:cubicBezTo>
                    <a:pt x="93334" y="124623"/>
                    <a:pt x="93467" y="124323"/>
                    <a:pt x="93334" y="124123"/>
                  </a:cubicBezTo>
                  <a:cubicBezTo>
                    <a:pt x="93286" y="123979"/>
                    <a:pt x="93116" y="123869"/>
                    <a:pt x="92951" y="123869"/>
                  </a:cubicBezTo>
                  <a:close/>
                  <a:moveTo>
                    <a:pt x="55592" y="129212"/>
                  </a:moveTo>
                  <a:cubicBezTo>
                    <a:pt x="55384" y="129212"/>
                    <a:pt x="55235" y="129367"/>
                    <a:pt x="55207" y="129594"/>
                  </a:cubicBezTo>
                  <a:cubicBezTo>
                    <a:pt x="55140" y="129827"/>
                    <a:pt x="55307" y="130027"/>
                    <a:pt x="55574" y="130094"/>
                  </a:cubicBezTo>
                  <a:cubicBezTo>
                    <a:pt x="59410" y="130628"/>
                    <a:pt x="63413" y="130928"/>
                    <a:pt x="67482" y="130928"/>
                  </a:cubicBezTo>
                  <a:lnTo>
                    <a:pt x="68383" y="130928"/>
                  </a:lnTo>
                  <a:cubicBezTo>
                    <a:pt x="68616" y="130928"/>
                    <a:pt x="68783" y="130728"/>
                    <a:pt x="68783" y="130461"/>
                  </a:cubicBezTo>
                  <a:cubicBezTo>
                    <a:pt x="68783" y="130227"/>
                    <a:pt x="68583" y="130061"/>
                    <a:pt x="68316" y="130061"/>
                  </a:cubicBezTo>
                  <a:cubicBezTo>
                    <a:pt x="68098" y="130062"/>
                    <a:pt x="67881" y="130063"/>
                    <a:pt x="67663" y="130063"/>
                  </a:cubicBezTo>
                  <a:cubicBezTo>
                    <a:pt x="63554" y="130063"/>
                    <a:pt x="59540" y="129765"/>
                    <a:pt x="55707" y="129227"/>
                  </a:cubicBezTo>
                  <a:cubicBezTo>
                    <a:pt x="55667" y="129217"/>
                    <a:pt x="55629" y="129212"/>
                    <a:pt x="55592" y="1292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50"/>
            <p:cNvSpPr/>
            <p:nvPr/>
          </p:nvSpPr>
          <p:spPr>
            <a:xfrm>
              <a:off x="-2749300" y="1785875"/>
              <a:ext cx="1042450" cy="1486100"/>
            </a:xfrm>
            <a:custGeom>
              <a:avLst/>
              <a:gdLst/>
              <a:ahLst/>
              <a:cxnLst/>
              <a:rect l="l" t="t" r="r" b="b"/>
              <a:pathLst>
                <a:path w="41698" h="59444" extrusionOk="0">
                  <a:moveTo>
                    <a:pt x="3870" y="1"/>
                  </a:moveTo>
                  <a:cubicBezTo>
                    <a:pt x="1769" y="1"/>
                    <a:pt x="1" y="1769"/>
                    <a:pt x="1" y="3904"/>
                  </a:cubicBezTo>
                  <a:lnTo>
                    <a:pt x="1" y="55541"/>
                  </a:lnTo>
                  <a:cubicBezTo>
                    <a:pt x="1" y="57676"/>
                    <a:pt x="1769" y="59444"/>
                    <a:pt x="3870" y="59444"/>
                  </a:cubicBezTo>
                  <a:lnTo>
                    <a:pt x="37828" y="59444"/>
                  </a:lnTo>
                  <a:cubicBezTo>
                    <a:pt x="39963" y="59444"/>
                    <a:pt x="41697" y="57709"/>
                    <a:pt x="41697" y="55541"/>
                  </a:cubicBezTo>
                  <a:lnTo>
                    <a:pt x="41697" y="3904"/>
                  </a:lnTo>
                  <a:cubicBezTo>
                    <a:pt x="41697" y="1769"/>
                    <a:pt x="39963" y="1"/>
                    <a:pt x="378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50"/>
            <p:cNvSpPr/>
            <p:nvPr/>
          </p:nvSpPr>
          <p:spPr>
            <a:xfrm>
              <a:off x="-2637550" y="2006875"/>
              <a:ext cx="439500" cy="741400"/>
            </a:xfrm>
            <a:custGeom>
              <a:avLst/>
              <a:gdLst/>
              <a:ahLst/>
              <a:cxnLst/>
              <a:rect l="l" t="t" r="r" b="b"/>
              <a:pathLst>
                <a:path w="17580" h="29656" extrusionOk="0">
                  <a:moveTo>
                    <a:pt x="4004" y="1"/>
                  </a:moveTo>
                  <a:cubicBezTo>
                    <a:pt x="1802" y="1"/>
                    <a:pt x="1" y="1802"/>
                    <a:pt x="1" y="4004"/>
                  </a:cubicBezTo>
                  <a:lnTo>
                    <a:pt x="1" y="25652"/>
                  </a:lnTo>
                  <a:cubicBezTo>
                    <a:pt x="1" y="27854"/>
                    <a:pt x="1802" y="29655"/>
                    <a:pt x="4004" y="29655"/>
                  </a:cubicBezTo>
                  <a:lnTo>
                    <a:pt x="13577" y="29655"/>
                  </a:lnTo>
                  <a:cubicBezTo>
                    <a:pt x="15812" y="29655"/>
                    <a:pt x="17580" y="27854"/>
                    <a:pt x="17580" y="25652"/>
                  </a:cubicBezTo>
                  <a:lnTo>
                    <a:pt x="17580" y="4004"/>
                  </a:lnTo>
                  <a:cubicBezTo>
                    <a:pt x="17580" y="1802"/>
                    <a:pt x="15812" y="1"/>
                    <a:pt x="13577" y="1"/>
                  </a:cubicBezTo>
                  <a:close/>
                </a:path>
              </a:pathLst>
            </a:custGeom>
            <a:solidFill>
              <a:srgbClr val="000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50"/>
            <p:cNvSpPr/>
            <p:nvPr/>
          </p:nvSpPr>
          <p:spPr>
            <a:xfrm>
              <a:off x="-2529125" y="2144200"/>
              <a:ext cx="222675" cy="214900"/>
            </a:xfrm>
            <a:custGeom>
              <a:avLst/>
              <a:gdLst/>
              <a:ahLst/>
              <a:cxnLst/>
              <a:rect l="l" t="t" r="r" b="b"/>
              <a:pathLst>
                <a:path w="8907" h="8596" extrusionOk="0">
                  <a:moveTo>
                    <a:pt x="4461" y="1"/>
                  </a:moveTo>
                  <a:cubicBezTo>
                    <a:pt x="2224" y="1"/>
                    <a:pt x="326" y="1716"/>
                    <a:pt x="167" y="3981"/>
                  </a:cubicBezTo>
                  <a:cubicBezTo>
                    <a:pt x="0" y="6349"/>
                    <a:pt x="1768" y="8418"/>
                    <a:pt x="4136" y="8584"/>
                  </a:cubicBezTo>
                  <a:cubicBezTo>
                    <a:pt x="4238" y="8592"/>
                    <a:pt x="4340" y="8595"/>
                    <a:pt x="4440" y="8595"/>
                  </a:cubicBezTo>
                  <a:cubicBezTo>
                    <a:pt x="6679" y="8595"/>
                    <a:pt x="8580" y="6848"/>
                    <a:pt x="8740" y="4582"/>
                  </a:cubicBezTo>
                  <a:cubicBezTo>
                    <a:pt x="8906" y="2213"/>
                    <a:pt x="7139" y="178"/>
                    <a:pt x="4770" y="12"/>
                  </a:cubicBezTo>
                  <a:cubicBezTo>
                    <a:pt x="4667" y="4"/>
                    <a:pt x="4563" y="1"/>
                    <a:pt x="4461" y="1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50"/>
            <p:cNvSpPr/>
            <p:nvPr/>
          </p:nvSpPr>
          <p:spPr>
            <a:xfrm>
              <a:off x="-2637550" y="2414675"/>
              <a:ext cx="439500" cy="333600"/>
            </a:xfrm>
            <a:custGeom>
              <a:avLst/>
              <a:gdLst/>
              <a:ahLst/>
              <a:cxnLst/>
              <a:rect l="l" t="t" r="r" b="b"/>
              <a:pathLst>
                <a:path w="17580" h="13344" extrusionOk="0">
                  <a:moveTo>
                    <a:pt x="8807" y="0"/>
                  </a:moveTo>
                  <a:cubicBezTo>
                    <a:pt x="4904" y="0"/>
                    <a:pt x="1568" y="2169"/>
                    <a:pt x="1" y="5337"/>
                  </a:cubicBezTo>
                  <a:lnTo>
                    <a:pt x="1" y="9340"/>
                  </a:lnTo>
                  <a:cubicBezTo>
                    <a:pt x="1" y="11542"/>
                    <a:pt x="1802" y="13343"/>
                    <a:pt x="4004" y="13343"/>
                  </a:cubicBezTo>
                  <a:lnTo>
                    <a:pt x="13577" y="13343"/>
                  </a:lnTo>
                  <a:cubicBezTo>
                    <a:pt x="15812" y="13343"/>
                    <a:pt x="17580" y="11542"/>
                    <a:pt x="17580" y="9340"/>
                  </a:cubicBezTo>
                  <a:lnTo>
                    <a:pt x="17580" y="5337"/>
                  </a:lnTo>
                  <a:cubicBezTo>
                    <a:pt x="16012" y="2169"/>
                    <a:pt x="12676" y="0"/>
                    <a:pt x="8807" y="0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50"/>
            <p:cNvSpPr/>
            <p:nvPr/>
          </p:nvSpPr>
          <p:spPr>
            <a:xfrm>
              <a:off x="-2749300" y="1785875"/>
              <a:ext cx="1042450" cy="132625"/>
            </a:xfrm>
            <a:custGeom>
              <a:avLst/>
              <a:gdLst/>
              <a:ahLst/>
              <a:cxnLst/>
              <a:rect l="l" t="t" r="r" b="b"/>
              <a:pathLst>
                <a:path w="41698" h="5305" extrusionOk="0">
                  <a:moveTo>
                    <a:pt x="3870" y="1"/>
                  </a:moveTo>
                  <a:cubicBezTo>
                    <a:pt x="1769" y="1"/>
                    <a:pt x="1" y="1769"/>
                    <a:pt x="1" y="3904"/>
                  </a:cubicBezTo>
                  <a:lnTo>
                    <a:pt x="1" y="5305"/>
                  </a:lnTo>
                  <a:lnTo>
                    <a:pt x="41697" y="5305"/>
                  </a:lnTo>
                  <a:lnTo>
                    <a:pt x="41697" y="3904"/>
                  </a:lnTo>
                  <a:cubicBezTo>
                    <a:pt x="41697" y="1769"/>
                    <a:pt x="39963" y="1"/>
                    <a:pt x="378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50"/>
            <p:cNvSpPr/>
            <p:nvPr/>
          </p:nvSpPr>
          <p:spPr>
            <a:xfrm>
              <a:off x="-2149700" y="1813400"/>
              <a:ext cx="79250" cy="79250"/>
            </a:xfrm>
            <a:custGeom>
              <a:avLst/>
              <a:gdLst/>
              <a:ahLst/>
              <a:cxnLst/>
              <a:rect l="l" t="t" r="r" b="b"/>
              <a:pathLst>
                <a:path w="3170" h="3170" extrusionOk="0">
                  <a:moveTo>
                    <a:pt x="1568" y="1"/>
                  </a:moveTo>
                  <a:cubicBezTo>
                    <a:pt x="701" y="1"/>
                    <a:pt x="1" y="701"/>
                    <a:pt x="1" y="1569"/>
                  </a:cubicBezTo>
                  <a:cubicBezTo>
                    <a:pt x="1" y="2436"/>
                    <a:pt x="701" y="3170"/>
                    <a:pt x="1568" y="3170"/>
                  </a:cubicBezTo>
                  <a:cubicBezTo>
                    <a:pt x="2469" y="3170"/>
                    <a:pt x="3170" y="2436"/>
                    <a:pt x="3170" y="1569"/>
                  </a:cubicBezTo>
                  <a:cubicBezTo>
                    <a:pt x="3170" y="701"/>
                    <a:pt x="2469" y="1"/>
                    <a:pt x="1568" y="1"/>
                  </a:cubicBezTo>
                  <a:close/>
                </a:path>
              </a:pathLst>
            </a:custGeom>
            <a:solidFill>
              <a:srgbClr val="A6A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50"/>
            <p:cNvSpPr/>
            <p:nvPr/>
          </p:nvSpPr>
          <p:spPr>
            <a:xfrm>
              <a:off x="-2003750" y="1813400"/>
              <a:ext cx="79250" cy="79250"/>
            </a:xfrm>
            <a:custGeom>
              <a:avLst/>
              <a:gdLst/>
              <a:ahLst/>
              <a:cxnLst/>
              <a:rect l="l" t="t" r="r" b="b"/>
              <a:pathLst>
                <a:path w="3170" h="3170" extrusionOk="0">
                  <a:moveTo>
                    <a:pt x="1568" y="1"/>
                  </a:moveTo>
                  <a:cubicBezTo>
                    <a:pt x="701" y="1"/>
                    <a:pt x="0" y="701"/>
                    <a:pt x="0" y="1569"/>
                  </a:cubicBezTo>
                  <a:cubicBezTo>
                    <a:pt x="0" y="2436"/>
                    <a:pt x="701" y="3170"/>
                    <a:pt x="1568" y="3170"/>
                  </a:cubicBezTo>
                  <a:cubicBezTo>
                    <a:pt x="2469" y="3170"/>
                    <a:pt x="3169" y="2436"/>
                    <a:pt x="3169" y="1569"/>
                  </a:cubicBezTo>
                  <a:cubicBezTo>
                    <a:pt x="3169" y="701"/>
                    <a:pt x="2469" y="1"/>
                    <a:pt x="1568" y="1"/>
                  </a:cubicBezTo>
                  <a:close/>
                </a:path>
              </a:pathLst>
            </a:custGeom>
            <a:solidFill>
              <a:srgbClr val="A6A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50"/>
            <p:cNvSpPr/>
            <p:nvPr/>
          </p:nvSpPr>
          <p:spPr>
            <a:xfrm>
              <a:off x="-1857825" y="1813400"/>
              <a:ext cx="79250" cy="79250"/>
            </a:xfrm>
            <a:custGeom>
              <a:avLst/>
              <a:gdLst/>
              <a:ahLst/>
              <a:cxnLst/>
              <a:rect l="l" t="t" r="r" b="b"/>
              <a:pathLst>
                <a:path w="3170" h="3170" extrusionOk="0">
                  <a:moveTo>
                    <a:pt x="1568" y="1"/>
                  </a:moveTo>
                  <a:cubicBezTo>
                    <a:pt x="701" y="1"/>
                    <a:pt x="1" y="701"/>
                    <a:pt x="1" y="1569"/>
                  </a:cubicBezTo>
                  <a:cubicBezTo>
                    <a:pt x="1" y="2436"/>
                    <a:pt x="701" y="3170"/>
                    <a:pt x="1568" y="3170"/>
                  </a:cubicBezTo>
                  <a:cubicBezTo>
                    <a:pt x="2469" y="3170"/>
                    <a:pt x="3170" y="2436"/>
                    <a:pt x="3170" y="1569"/>
                  </a:cubicBezTo>
                  <a:cubicBezTo>
                    <a:pt x="3170" y="701"/>
                    <a:pt x="2469" y="1"/>
                    <a:pt x="1568" y="1"/>
                  </a:cubicBezTo>
                  <a:close/>
                </a:path>
              </a:pathLst>
            </a:custGeom>
            <a:solidFill>
              <a:srgbClr val="A6A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50"/>
            <p:cNvSpPr/>
            <p:nvPr/>
          </p:nvSpPr>
          <p:spPr>
            <a:xfrm>
              <a:off x="-2624200" y="2876675"/>
              <a:ext cx="412825" cy="37550"/>
            </a:xfrm>
            <a:custGeom>
              <a:avLst/>
              <a:gdLst/>
              <a:ahLst/>
              <a:cxnLst/>
              <a:rect l="l" t="t" r="r" b="b"/>
              <a:pathLst>
                <a:path w="16513" h="1502" extrusionOk="0">
                  <a:moveTo>
                    <a:pt x="768" y="0"/>
                  </a:moveTo>
                  <a:cubicBezTo>
                    <a:pt x="334" y="0"/>
                    <a:pt x="0" y="334"/>
                    <a:pt x="0" y="734"/>
                  </a:cubicBezTo>
                  <a:cubicBezTo>
                    <a:pt x="0" y="1168"/>
                    <a:pt x="334" y="1501"/>
                    <a:pt x="768" y="1501"/>
                  </a:cubicBezTo>
                  <a:lnTo>
                    <a:pt x="15778" y="1501"/>
                  </a:lnTo>
                  <a:cubicBezTo>
                    <a:pt x="16179" y="1501"/>
                    <a:pt x="16512" y="1168"/>
                    <a:pt x="16512" y="734"/>
                  </a:cubicBezTo>
                  <a:cubicBezTo>
                    <a:pt x="16512" y="334"/>
                    <a:pt x="16179" y="0"/>
                    <a:pt x="15778" y="0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50"/>
            <p:cNvSpPr/>
            <p:nvPr/>
          </p:nvSpPr>
          <p:spPr>
            <a:xfrm>
              <a:off x="-2624200" y="2952550"/>
              <a:ext cx="412825" cy="37550"/>
            </a:xfrm>
            <a:custGeom>
              <a:avLst/>
              <a:gdLst/>
              <a:ahLst/>
              <a:cxnLst/>
              <a:rect l="l" t="t" r="r" b="b"/>
              <a:pathLst>
                <a:path w="16513" h="1502" extrusionOk="0">
                  <a:moveTo>
                    <a:pt x="768" y="1"/>
                  </a:moveTo>
                  <a:cubicBezTo>
                    <a:pt x="334" y="1"/>
                    <a:pt x="0" y="334"/>
                    <a:pt x="0" y="768"/>
                  </a:cubicBezTo>
                  <a:cubicBezTo>
                    <a:pt x="0" y="1168"/>
                    <a:pt x="334" y="1502"/>
                    <a:pt x="768" y="1502"/>
                  </a:cubicBezTo>
                  <a:lnTo>
                    <a:pt x="15778" y="1502"/>
                  </a:lnTo>
                  <a:cubicBezTo>
                    <a:pt x="16179" y="1502"/>
                    <a:pt x="16512" y="1168"/>
                    <a:pt x="16512" y="768"/>
                  </a:cubicBezTo>
                  <a:cubicBezTo>
                    <a:pt x="16512" y="334"/>
                    <a:pt x="16179" y="1"/>
                    <a:pt x="15778" y="1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50"/>
            <p:cNvSpPr/>
            <p:nvPr/>
          </p:nvSpPr>
          <p:spPr>
            <a:xfrm>
              <a:off x="-2624200" y="3028450"/>
              <a:ext cx="412825" cy="37550"/>
            </a:xfrm>
            <a:custGeom>
              <a:avLst/>
              <a:gdLst/>
              <a:ahLst/>
              <a:cxnLst/>
              <a:rect l="l" t="t" r="r" b="b"/>
              <a:pathLst>
                <a:path w="16513" h="1502" extrusionOk="0">
                  <a:moveTo>
                    <a:pt x="768" y="0"/>
                  </a:moveTo>
                  <a:cubicBezTo>
                    <a:pt x="334" y="0"/>
                    <a:pt x="0" y="334"/>
                    <a:pt x="0" y="767"/>
                  </a:cubicBezTo>
                  <a:cubicBezTo>
                    <a:pt x="0" y="1168"/>
                    <a:pt x="334" y="1501"/>
                    <a:pt x="768" y="1501"/>
                  </a:cubicBezTo>
                  <a:lnTo>
                    <a:pt x="15778" y="1501"/>
                  </a:lnTo>
                  <a:cubicBezTo>
                    <a:pt x="16179" y="1501"/>
                    <a:pt x="16512" y="1168"/>
                    <a:pt x="16512" y="767"/>
                  </a:cubicBezTo>
                  <a:cubicBezTo>
                    <a:pt x="16512" y="334"/>
                    <a:pt x="16179" y="0"/>
                    <a:pt x="15778" y="0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50"/>
            <p:cNvSpPr/>
            <p:nvPr/>
          </p:nvSpPr>
          <p:spPr>
            <a:xfrm>
              <a:off x="-2125525" y="2786600"/>
              <a:ext cx="322775" cy="323600"/>
            </a:xfrm>
            <a:custGeom>
              <a:avLst/>
              <a:gdLst/>
              <a:ahLst/>
              <a:cxnLst/>
              <a:rect l="l" t="t" r="r" b="b"/>
              <a:pathLst>
                <a:path w="12911" h="12944" extrusionOk="0">
                  <a:moveTo>
                    <a:pt x="6439" y="1"/>
                  </a:moveTo>
                  <a:cubicBezTo>
                    <a:pt x="2870" y="1"/>
                    <a:pt x="1" y="2903"/>
                    <a:pt x="1" y="6472"/>
                  </a:cubicBezTo>
                  <a:cubicBezTo>
                    <a:pt x="1" y="10041"/>
                    <a:pt x="2870" y="12943"/>
                    <a:pt x="6439" y="12943"/>
                  </a:cubicBezTo>
                  <a:cubicBezTo>
                    <a:pt x="10041" y="12943"/>
                    <a:pt x="12910" y="10041"/>
                    <a:pt x="12910" y="6472"/>
                  </a:cubicBezTo>
                  <a:cubicBezTo>
                    <a:pt x="12910" y="2903"/>
                    <a:pt x="10041" y="1"/>
                    <a:pt x="64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50"/>
            <p:cNvSpPr/>
            <p:nvPr/>
          </p:nvSpPr>
          <p:spPr>
            <a:xfrm>
              <a:off x="-2095500" y="2816625"/>
              <a:ext cx="262725" cy="263550"/>
            </a:xfrm>
            <a:custGeom>
              <a:avLst/>
              <a:gdLst/>
              <a:ahLst/>
              <a:cxnLst/>
              <a:rect l="l" t="t" r="r" b="b"/>
              <a:pathLst>
                <a:path w="10509" h="10542" extrusionOk="0">
                  <a:moveTo>
                    <a:pt x="5238" y="1"/>
                  </a:moveTo>
                  <a:cubicBezTo>
                    <a:pt x="2369" y="1"/>
                    <a:pt x="1" y="2369"/>
                    <a:pt x="1" y="5271"/>
                  </a:cubicBezTo>
                  <a:cubicBezTo>
                    <a:pt x="1" y="8173"/>
                    <a:pt x="2369" y="10541"/>
                    <a:pt x="5238" y="10541"/>
                  </a:cubicBezTo>
                  <a:cubicBezTo>
                    <a:pt x="8140" y="10541"/>
                    <a:pt x="10508" y="8173"/>
                    <a:pt x="10508" y="5271"/>
                  </a:cubicBezTo>
                  <a:cubicBezTo>
                    <a:pt x="10508" y="2369"/>
                    <a:pt x="8140" y="1"/>
                    <a:pt x="52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50"/>
            <p:cNvSpPr/>
            <p:nvPr/>
          </p:nvSpPr>
          <p:spPr>
            <a:xfrm>
              <a:off x="-2042125" y="2839150"/>
              <a:ext cx="156800" cy="217675"/>
            </a:xfrm>
            <a:custGeom>
              <a:avLst/>
              <a:gdLst/>
              <a:ahLst/>
              <a:cxnLst/>
              <a:rect l="l" t="t" r="r" b="b"/>
              <a:pathLst>
                <a:path w="6272" h="8707" extrusionOk="0">
                  <a:moveTo>
                    <a:pt x="2402" y="2202"/>
                  </a:moveTo>
                  <a:cubicBezTo>
                    <a:pt x="2803" y="2235"/>
                    <a:pt x="3170" y="2235"/>
                    <a:pt x="3537" y="2235"/>
                  </a:cubicBezTo>
                  <a:cubicBezTo>
                    <a:pt x="3670" y="2235"/>
                    <a:pt x="3770" y="2335"/>
                    <a:pt x="3903" y="2369"/>
                  </a:cubicBezTo>
                  <a:cubicBezTo>
                    <a:pt x="4204" y="2502"/>
                    <a:pt x="4337" y="2702"/>
                    <a:pt x="4337" y="3036"/>
                  </a:cubicBezTo>
                  <a:cubicBezTo>
                    <a:pt x="4337" y="3336"/>
                    <a:pt x="4170" y="3536"/>
                    <a:pt x="3870" y="3669"/>
                  </a:cubicBezTo>
                  <a:cubicBezTo>
                    <a:pt x="3537" y="3836"/>
                    <a:pt x="3170" y="3836"/>
                    <a:pt x="2769" y="3836"/>
                  </a:cubicBezTo>
                  <a:lnTo>
                    <a:pt x="2402" y="3836"/>
                  </a:lnTo>
                  <a:lnTo>
                    <a:pt x="2402" y="2202"/>
                  </a:lnTo>
                  <a:close/>
                  <a:moveTo>
                    <a:pt x="2937" y="4682"/>
                  </a:moveTo>
                  <a:cubicBezTo>
                    <a:pt x="3201" y="4682"/>
                    <a:pt x="3463" y="4698"/>
                    <a:pt x="3737" y="4737"/>
                  </a:cubicBezTo>
                  <a:cubicBezTo>
                    <a:pt x="3903" y="4770"/>
                    <a:pt x="4070" y="4837"/>
                    <a:pt x="4237" y="4904"/>
                  </a:cubicBezTo>
                  <a:cubicBezTo>
                    <a:pt x="4537" y="5037"/>
                    <a:pt x="4671" y="5237"/>
                    <a:pt x="4671" y="5571"/>
                  </a:cubicBezTo>
                  <a:cubicBezTo>
                    <a:pt x="4671" y="5904"/>
                    <a:pt x="4504" y="6138"/>
                    <a:pt x="4204" y="6238"/>
                  </a:cubicBezTo>
                  <a:cubicBezTo>
                    <a:pt x="3837" y="6405"/>
                    <a:pt x="3436" y="6471"/>
                    <a:pt x="3036" y="6471"/>
                  </a:cubicBezTo>
                  <a:lnTo>
                    <a:pt x="2402" y="6471"/>
                  </a:lnTo>
                  <a:cubicBezTo>
                    <a:pt x="2402" y="5838"/>
                    <a:pt x="2402" y="5237"/>
                    <a:pt x="2369" y="4704"/>
                  </a:cubicBezTo>
                  <a:cubicBezTo>
                    <a:pt x="2562" y="4690"/>
                    <a:pt x="2750" y="4682"/>
                    <a:pt x="2937" y="4682"/>
                  </a:cubicBezTo>
                  <a:close/>
                  <a:moveTo>
                    <a:pt x="1602" y="0"/>
                  </a:moveTo>
                  <a:lnTo>
                    <a:pt x="1602" y="1334"/>
                  </a:lnTo>
                  <a:lnTo>
                    <a:pt x="1" y="1334"/>
                  </a:lnTo>
                  <a:lnTo>
                    <a:pt x="1" y="2202"/>
                  </a:lnTo>
                  <a:lnTo>
                    <a:pt x="668" y="2202"/>
                  </a:lnTo>
                  <a:cubicBezTo>
                    <a:pt x="968" y="2202"/>
                    <a:pt x="1068" y="2369"/>
                    <a:pt x="1068" y="2635"/>
                  </a:cubicBezTo>
                  <a:lnTo>
                    <a:pt x="1068" y="4237"/>
                  </a:lnTo>
                  <a:lnTo>
                    <a:pt x="1068" y="6071"/>
                  </a:lnTo>
                  <a:cubicBezTo>
                    <a:pt x="1068" y="6305"/>
                    <a:pt x="1001" y="6405"/>
                    <a:pt x="735" y="6405"/>
                  </a:cubicBezTo>
                  <a:lnTo>
                    <a:pt x="167" y="6405"/>
                  </a:lnTo>
                  <a:cubicBezTo>
                    <a:pt x="134" y="6738"/>
                    <a:pt x="34" y="7039"/>
                    <a:pt x="1" y="7372"/>
                  </a:cubicBezTo>
                  <a:lnTo>
                    <a:pt x="1635" y="7372"/>
                  </a:lnTo>
                  <a:lnTo>
                    <a:pt x="1635" y="8706"/>
                  </a:lnTo>
                  <a:lnTo>
                    <a:pt x="2402" y="8706"/>
                  </a:lnTo>
                  <a:lnTo>
                    <a:pt x="2402" y="7372"/>
                  </a:lnTo>
                  <a:lnTo>
                    <a:pt x="3036" y="7372"/>
                  </a:lnTo>
                  <a:lnTo>
                    <a:pt x="3036" y="8706"/>
                  </a:lnTo>
                  <a:lnTo>
                    <a:pt x="3837" y="8706"/>
                  </a:lnTo>
                  <a:lnTo>
                    <a:pt x="3837" y="7405"/>
                  </a:lnTo>
                  <a:cubicBezTo>
                    <a:pt x="4237" y="7339"/>
                    <a:pt x="4671" y="7305"/>
                    <a:pt x="5038" y="7172"/>
                  </a:cubicBezTo>
                  <a:cubicBezTo>
                    <a:pt x="5738" y="6972"/>
                    <a:pt x="6172" y="6505"/>
                    <a:pt x="6238" y="5804"/>
                  </a:cubicBezTo>
                  <a:cubicBezTo>
                    <a:pt x="6272" y="5704"/>
                    <a:pt x="6272" y="5571"/>
                    <a:pt x="6272" y="5504"/>
                  </a:cubicBezTo>
                  <a:cubicBezTo>
                    <a:pt x="6272" y="4737"/>
                    <a:pt x="5938" y="4237"/>
                    <a:pt x="5204" y="4036"/>
                  </a:cubicBezTo>
                  <a:cubicBezTo>
                    <a:pt x="5171" y="4003"/>
                    <a:pt x="5171" y="4003"/>
                    <a:pt x="5104" y="4003"/>
                  </a:cubicBezTo>
                  <a:lnTo>
                    <a:pt x="5104" y="3970"/>
                  </a:lnTo>
                  <a:cubicBezTo>
                    <a:pt x="5738" y="3536"/>
                    <a:pt x="5938" y="2836"/>
                    <a:pt x="5671" y="2168"/>
                  </a:cubicBezTo>
                  <a:cubicBezTo>
                    <a:pt x="5505" y="1801"/>
                    <a:pt x="5171" y="1568"/>
                    <a:pt x="4771" y="1468"/>
                  </a:cubicBezTo>
                  <a:cubicBezTo>
                    <a:pt x="4504" y="1368"/>
                    <a:pt x="4204" y="1334"/>
                    <a:pt x="3903" y="1301"/>
                  </a:cubicBezTo>
                  <a:cubicBezTo>
                    <a:pt x="3870" y="1301"/>
                    <a:pt x="3837" y="1301"/>
                    <a:pt x="3837" y="1201"/>
                  </a:cubicBezTo>
                  <a:lnTo>
                    <a:pt x="3837" y="667"/>
                  </a:lnTo>
                  <a:lnTo>
                    <a:pt x="3837" y="0"/>
                  </a:lnTo>
                  <a:lnTo>
                    <a:pt x="3036" y="0"/>
                  </a:lnTo>
                  <a:lnTo>
                    <a:pt x="3036" y="1301"/>
                  </a:lnTo>
                  <a:lnTo>
                    <a:pt x="2402" y="1301"/>
                  </a:lnTo>
                  <a:lnTo>
                    <a:pt x="24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50"/>
            <p:cNvSpPr/>
            <p:nvPr/>
          </p:nvSpPr>
          <p:spPr>
            <a:xfrm>
              <a:off x="-1933700" y="3732275"/>
              <a:ext cx="617950" cy="619650"/>
            </a:xfrm>
            <a:custGeom>
              <a:avLst/>
              <a:gdLst/>
              <a:ahLst/>
              <a:cxnLst/>
              <a:rect l="l" t="t" r="r" b="b"/>
              <a:pathLst>
                <a:path w="24718" h="24786" extrusionOk="0">
                  <a:moveTo>
                    <a:pt x="12009" y="1168"/>
                  </a:moveTo>
                  <a:lnTo>
                    <a:pt x="12009" y="4704"/>
                  </a:lnTo>
                  <a:cubicBezTo>
                    <a:pt x="11075" y="4704"/>
                    <a:pt x="10174" y="4704"/>
                    <a:pt x="9340" y="4804"/>
                  </a:cubicBezTo>
                  <a:cubicBezTo>
                    <a:pt x="10307" y="3136"/>
                    <a:pt x="11375" y="1869"/>
                    <a:pt x="12009" y="1168"/>
                  </a:cubicBezTo>
                  <a:close/>
                  <a:moveTo>
                    <a:pt x="12709" y="968"/>
                  </a:moveTo>
                  <a:cubicBezTo>
                    <a:pt x="13343" y="1602"/>
                    <a:pt x="14577" y="3003"/>
                    <a:pt x="15711" y="4971"/>
                  </a:cubicBezTo>
                  <a:cubicBezTo>
                    <a:pt x="14677" y="4838"/>
                    <a:pt x="13677" y="4771"/>
                    <a:pt x="12709" y="4704"/>
                  </a:cubicBezTo>
                  <a:lnTo>
                    <a:pt x="12709" y="968"/>
                  </a:lnTo>
                  <a:close/>
                  <a:moveTo>
                    <a:pt x="11241" y="968"/>
                  </a:moveTo>
                  <a:lnTo>
                    <a:pt x="11241" y="968"/>
                  </a:lnTo>
                  <a:cubicBezTo>
                    <a:pt x="10508" y="1769"/>
                    <a:pt x="9407" y="3103"/>
                    <a:pt x="8506" y="4838"/>
                  </a:cubicBezTo>
                  <a:cubicBezTo>
                    <a:pt x="7205" y="4971"/>
                    <a:pt x="6038" y="5171"/>
                    <a:pt x="5004" y="5371"/>
                  </a:cubicBezTo>
                  <a:cubicBezTo>
                    <a:pt x="6505" y="3270"/>
                    <a:pt x="8673" y="1669"/>
                    <a:pt x="11241" y="968"/>
                  </a:cubicBezTo>
                  <a:close/>
                  <a:moveTo>
                    <a:pt x="13710" y="968"/>
                  </a:moveTo>
                  <a:lnTo>
                    <a:pt x="13710" y="968"/>
                  </a:lnTo>
                  <a:cubicBezTo>
                    <a:pt x="16412" y="1769"/>
                    <a:pt x="18713" y="3503"/>
                    <a:pt x="20215" y="5805"/>
                  </a:cubicBezTo>
                  <a:cubicBezTo>
                    <a:pt x="18914" y="5471"/>
                    <a:pt x="17713" y="5204"/>
                    <a:pt x="16579" y="5104"/>
                  </a:cubicBezTo>
                  <a:cubicBezTo>
                    <a:pt x="15611" y="3203"/>
                    <a:pt x="14444" y="1802"/>
                    <a:pt x="13710" y="968"/>
                  </a:cubicBezTo>
                  <a:close/>
                  <a:moveTo>
                    <a:pt x="8506" y="1335"/>
                  </a:moveTo>
                  <a:lnTo>
                    <a:pt x="8506" y="1335"/>
                  </a:lnTo>
                  <a:cubicBezTo>
                    <a:pt x="6672" y="2369"/>
                    <a:pt x="5104" y="3837"/>
                    <a:pt x="4003" y="5638"/>
                  </a:cubicBezTo>
                  <a:cubicBezTo>
                    <a:pt x="3436" y="5772"/>
                    <a:pt x="3002" y="5938"/>
                    <a:pt x="2535" y="6038"/>
                  </a:cubicBezTo>
                  <a:cubicBezTo>
                    <a:pt x="3936" y="3870"/>
                    <a:pt x="6038" y="2202"/>
                    <a:pt x="8506" y="1335"/>
                  </a:cubicBezTo>
                  <a:close/>
                  <a:moveTo>
                    <a:pt x="16845" y="1569"/>
                  </a:moveTo>
                  <a:lnTo>
                    <a:pt x="16845" y="1569"/>
                  </a:lnTo>
                  <a:cubicBezTo>
                    <a:pt x="19180" y="2536"/>
                    <a:pt x="21082" y="4204"/>
                    <a:pt x="22349" y="6339"/>
                  </a:cubicBezTo>
                  <a:cubicBezTo>
                    <a:pt x="21916" y="6205"/>
                    <a:pt x="21549" y="6072"/>
                    <a:pt x="21115" y="6005"/>
                  </a:cubicBezTo>
                  <a:cubicBezTo>
                    <a:pt x="20081" y="4170"/>
                    <a:pt x="18580" y="2669"/>
                    <a:pt x="16845" y="1569"/>
                  </a:cubicBezTo>
                  <a:close/>
                  <a:moveTo>
                    <a:pt x="3503" y="6472"/>
                  </a:moveTo>
                  <a:cubicBezTo>
                    <a:pt x="2669" y="8107"/>
                    <a:pt x="2168" y="9941"/>
                    <a:pt x="2068" y="11876"/>
                  </a:cubicBezTo>
                  <a:lnTo>
                    <a:pt x="701" y="11876"/>
                  </a:lnTo>
                  <a:cubicBezTo>
                    <a:pt x="767" y="10108"/>
                    <a:pt x="1234" y="8440"/>
                    <a:pt x="2002" y="6972"/>
                  </a:cubicBezTo>
                  <a:cubicBezTo>
                    <a:pt x="2402" y="6806"/>
                    <a:pt x="2902" y="6639"/>
                    <a:pt x="3503" y="6472"/>
                  </a:cubicBezTo>
                  <a:close/>
                  <a:moveTo>
                    <a:pt x="8106" y="5538"/>
                  </a:moveTo>
                  <a:cubicBezTo>
                    <a:pt x="7272" y="7273"/>
                    <a:pt x="6672" y="9307"/>
                    <a:pt x="6538" y="11642"/>
                  </a:cubicBezTo>
                  <a:lnTo>
                    <a:pt x="6538" y="11876"/>
                  </a:lnTo>
                  <a:lnTo>
                    <a:pt x="2769" y="11876"/>
                  </a:lnTo>
                  <a:cubicBezTo>
                    <a:pt x="2869" y="9808"/>
                    <a:pt x="3469" y="7873"/>
                    <a:pt x="4437" y="6205"/>
                  </a:cubicBezTo>
                  <a:cubicBezTo>
                    <a:pt x="5137" y="6038"/>
                    <a:pt x="5871" y="5872"/>
                    <a:pt x="6672" y="5772"/>
                  </a:cubicBezTo>
                  <a:cubicBezTo>
                    <a:pt x="7139" y="5671"/>
                    <a:pt x="7639" y="5638"/>
                    <a:pt x="8106" y="5538"/>
                  </a:cubicBezTo>
                  <a:close/>
                  <a:moveTo>
                    <a:pt x="12009" y="5371"/>
                  </a:moveTo>
                  <a:lnTo>
                    <a:pt x="12009" y="11876"/>
                  </a:lnTo>
                  <a:lnTo>
                    <a:pt x="7205" y="11876"/>
                  </a:lnTo>
                  <a:lnTo>
                    <a:pt x="7205" y="11676"/>
                  </a:lnTo>
                  <a:cubicBezTo>
                    <a:pt x="7339" y="9307"/>
                    <a:pt x="8039" y="7206"/>
                    <a:pt x="8906" y="5471"/>
                  </a:cubicBezTo>
                  <a:cubicBezTo>
                    <a:pt x="9874" y="5438"/>
                    <a:pt x="10908" y="5371"/>
                    <a:pt x="12009" y="5371"/>
                  </a:cubicBezTo>
                  <a:close/>
                  <a:moveTo>
                    <a:pt x="12709" y="5438"/>
                  </a:moveTo>
                  <a:cubicBezTo>
                    <a:pt x="13743" y="5471"/>
                    <a:pt x="14877" y="5538"/>
                    <a:pt x="16078" y="5705"/>
                  </a:cubicBezTo>
                  <a:cubicBezTo>
                    <a:pt x="16912" y="7373"/>
                    <a:pt x="17579" y="9407"/>
                    <a:pt x="17713" y="11676"/>
                  </a:cubicBezTo>
                  <a:lnTo>
                    <a:pt x="17713" y="11876"/>
                  </a:lnTo>
                  <a:lnTo>
                    <a:pt x="12709" y="11876"/>
                  </a:lnTo>
                  <a:lnTo>
                    <a:pt x="12709" y="5438"/>
                  </a:lnTo>
                  <a:close/>
                  <a:moveTo>
                    <a:pt x="16912" y="5838"/>
                  </a:moveTo>
                  <a:lnTo>
                    <a:pt x="16912" y="5838"/>
                  </a:lnTo>
                  <a:cubicBezTo>
                    <a:pt x="18113" y="6005"/>
                    <a:pt x="19381" y="6305"/>
                    <a:pt x="20682" y="6639"/>
                  </a:cubicBezTo>
                  <a:cubicBezTo>
                    <a:pt x="21549" y="8173"/>
                    <a:pt x="22049" y="9975"/>
                    <a:pt x="22116" y="11876"/>
                  </a:cubicBezTo>
                  <a:lnTo>
                    <a:pt x="18380" y="11876"/>
                  </a:lnTo>
                  <a:lnTo>
                    <a:pt x="18380" y="11642"/>
                  </a:lnTo>
                  <a:cubicBezTo>
                    <a:pt x="18280" y="9407"/>
                    <a:pt x="17679" y="7473"/>
                    <a:pt x="16912" y="5838"/>
                  </a:cubicBezTo>
                  <a:close/>
                  <a:moveTo>
                    <a:pt x="21616" y="6839"/>
                  </a:moveTo>
                  <a:lnTo>
                    <a:pt x="21616" y="6839"/>
                  </a:lnTo>
                  <a:cubicBezTo>
                    <a:pt x="22049" y="6972"/>
                    <a:pt x="22416" y="7106"/>
                    <a:pt x="22850" y="7206"/>
                  </a:cubicBezTo>
                  <a:cubicBezTo>
                    <a:pt x="23550" y="8640"/>
                    <a:pt x="23951" y="10208"/>
                    <a:pt x="24017" y="11876"/>
                  </a:cubicBezTo>
                  <a:lnTo>
                    <a:pt x="22850" y="11876"/>
                  </a:lnTo>
                  <a:cubicBezTo>
                    <a:pt x="22783" y="10108"/>
                    <a:pt x="22349" y="8373"/>
                    <a:pt x="21616" y="6839"/>
                  </a:cubicBezTo>
                  <a:close/>
                  <a:moveTo>
                    <a:pt x="2068" y="12610"/>
                  </a:moveTo>
                  <a:cubicBezTo>
                    <a:pt x="2135" y="14711"/>
                    <a:pt x="2702" y="16779"/>
                    <a:pt x="3669" y="18514"/>
                  </a:cubicBezTo>
                  <a:cubicBezTo>
                    <a:pt x="3202" y="18381"/>
                    <a:pt x="2702" y="18247"/>
                    <a:pt x="2202" y="18114"/>
                  </a:cubicBezTo>
                  <a:cubicBezTo>
                    <a:pt x="1301" y="16479"/>
                    <a:pt x="701" y="14611"/>
                    <a:pt x="667" y="12610"/>
                  </a:cubicBezTo>
                  <a:close/>
                  <a:moveTo>
                    <a:pt x="24017" y="12610"/>
                  </a:moveTo>
                  <a:cubicBezTo>
                    <a:pt x="23951" y="14711"/>
                    <a:pt x="23350" y="16713"/>
                    <a:pt x="22283" y="18447"/>
                  </a:cubicBezTo>
                  <a:cubicBezTo>
                    <a:pt x="21916" y="18547"/>
                    <a:pt x="21515" y="18681"/>
                    <a:pt x="21082" y="18814"/>
                  </a:cubicBezTo>
                  <a:cubicBezTo>
                    <a:pt x="22183" y="16980"/>
                    <a:pt x="22783" y="14845"/>
                    <a:pt x="22850" y="12610"/>
                  </a:cubicBezTo>
                  <a:close/>
                  <a:moveTo>
                    <a:pt x="6538" y="12610"/>
                  </a:moveTo>
                  <a:cubicBezTo>
                    <a:pt x="6571" y="14945"/>
                    <a:pt x="7205" y="17213"/>
                    <a:pt x="8406" y="19481"/>
                  </a:cubicBezTo>
                  <a:cubicBezTo>
                    <a:pt x="7239" y="19315"/>
                    <a:pt x="6004" y="19048"/>
                    <a:pt x="4670" y="18781"/>
                  </a:cubicBezTo>
                  <a:cubicBezTo>
                    <a:pt x="3503" y="16980"/>
                    <a:pt x="2835" y="14845"/>
                    <a:pt x="2769" y="12610"/>
                  </a:cubicBezTo>
                  <a:close/>
                  <a:moveTo>
                    <a:pt x="22149" y="12610"/>
                  </a:moveTo>
                  <a:cubicBezTo>
                    <a:pt x="22083" y="14978"/>
                    <a:pt x="21349" y="17213"/>
                    <a:pt x="20081" y="19048"/>
                  </a:cubicBezTo>
                  <a:cubicBezTo>
                    <a:pt x="19447" y="19214"/>
                    <a:pt x="18780" y="19348"/>
                    <a:pt x="18046" y="19481"/>
                  </a:cubicBezTo>
                  <a:cubicBezTo>
                    <a:pt x="17546" y="19548"/>
                    <a:pt x="17012" y="19648"/>
                    <a:pt x="16412" y="19681"/>
                  </a:cubicBezTo>
                  <a:cubicBezTo>
                    <a:pt x="17679" y="17346"/>
                    <a:pt x="18347" y="15011"/>
                    <a:pt x="18380" y="12610"/>
                  </a:cubicBezTo>
                  <a:close/>
                  <a:moveTo>
                    <a:pt x="12009" y="12610"/>
                  </a:moveTo>
                  <a:lnTo>
                    <a:pt x="12009" y="19815"/>
                  </a:lnTo>
                  <a:cubicBezTo>
                    <a:pt x="11108" y="19782"/>
                    <a:pt x="10207" y="19715"/>
                    <a:pt x="9240" y="19615"/>
                  </a:cubicBezTo>
                  <a:cubicBezTo>
                    <a:pt x="7939" y="17313"/>
                    <a:pt x="7272" y="14978"/>
                    <a:pt x="7239" y="12610"/>
                  </a:cubicBezTo>
                  <a:close/>
                  <a:moveTo>
                    <a:pt x="17713" y="12543"/>
                  </a:moveTo>
                  <a:cubicBezTo>
                    <a:pt x="17679" y="14978"/>
                    <a:pt x="16946" y="17346"/>
                    <a:pt x="15611" y="19715"/>
                  </a:cubicBezTo>
                  <a:cubicBezTo>
                    <a:pt x="14936" y="19790"/>
                    <a:pt x="14223" y="19827"/>
                    <a:pt x="13472" y="19827"/>
                  </a:cubicBezTo>
                  <a:cubicBezTo>
                    <a:pt x="13222" y="19827"/>
                    <a:pt x="12968" y="19823"/>
                    <a:pt x="12709" y="19815"/>
                  </a:cubicBezTo>
                  <a:lnTo>
                    <a:pt x="12709" y="12543"/>
                  </a:lnTo>
                  <a:close/>
                  <a:moveTo>
                    <a:pt x="21616" y="19315"/>
                  </a:moveTo>
                  <a:cubicBezTo>
                    <a:pt x="20415" y="20982"/>
                    <a:pt x="18780" y="22283"/>
                    <a:pt x="16845" y="23117"/>
                  </a:cubicBezTo>
                  <a:cubicBezTo>
                    <a:pt x="18280" y="22217"/>
                    <a:pt x="19547" y="21049"/>
                    <a:pt x="20515" y="19648"/>
                  </a:cubicBezTo>
                  <a:cubicBezTo>
                    <a:pt x="20915" y="19548"/>
                    <a:pt x="21282" y="19448"/>
                    <a:pt x="21616" y="19315"/>
                  </a:cubicBezTo>
                  <a:close/>
                  <a:moveTo>
                    <a:pt x="2769" y="19014"/>
                  </a:moveTo>
                  <a:cubicBezTo>
                    <a:pt x="3236" y="19148"/>
                    <a:pt x="3736" y="19281"/>
                    <a:pt x="4203" y="19381"/>
                  </a:cubicBezTo>
                  <a:cubicBezTo>
                    <a:pt x="5271" y="21016"/>
                    <a:pt x="6738" y="22383"/>
                    <a:pt x="8506" y="23351"/>
                  </a:cubicBezTo>
                  <a:cubicBezTo>
                    <a:pt x="6171" y="22517"/>
                    <a:pt x="4203" y="20982"/>
                    <a:pt x="2769" y="19014"/>
                  </a:cubicBezTo>
                  <a:close/>
                  <a:moveTo>
                    <a:pt x="9674" y="20349"/>
                  </a:moveTo>
                  <a:cubicBezTo>
                    <a:pt x="10508" y="20449"/>
                    <a:pt x="11241" y="20482"/>
                    <a:pt x="12009" y="20515"/>
                  </a:cubicBezTo>
                  <a:lnTo>
                    <a:pt x="12009" y="23451"/>
                  </a:lnTo>
                  <a:cubicBezTo>
                    <a:pt x="11075" y="22383"/>
                    <a:pt x="10341" y="21383"/>
                    <a:pt x="9674" y="20349"/>
                  </a:cubicBezTo>
                  <a:close/>
                  <a:moveTo>
                    <a:pt x="15178" y="20482"/>
                  </a:moveTo>
                  <a:cubicBezTo>
                    <a:pt x="14510" y="21549"/>
                    <a:pt x="13677" y="22650"/>
                    <a:pt x="12709" y="23684"/>
                  </a:cubicBezTo>
                  <a:lnTo>
                    <a:pt x="12709" y="20515"/>
                  </a:lnTo>
                  <a:lnTo>
                    <a:pt x="13210" y="20515"/>
                  </a:lnTo>
                  <a:cubicBezTo>
                    <a:pt x="13877" y="20515"/>
                    <a:pt x="14544" y="20482"/>
                    <a:pt x="15178" y="20482"/>
                  </a:cubicBezTo>
                  <a:close/>
                  <a:moveTo>
                    <a:pt x="5204" y="19648"/>
                  </a:moveTo>
                  <a:lnTo>
                    <a:pt x="5204" y="19648"/>
                  </a:lnTo>
                  <a:cubicBezTo>
                    <a:pt x="6505" y="19882"/>
                    <a:pt x="7672" y="20115"/>
                    <a:pt x="8773" y="20215"/>
                  </a:cubicBezTo>
                  <a:cubicBezTo>
                    <a:pt x="9507" y="21449"/>
                    <a:pt x="10341" y="22617"/>
                    <a:pt x="11342" y="23784"/>
                  </a:cubicBezTo>
                  <a:cubicBezTo>
                    <a:pt x="8840" y="23117"/>
                    <a:pt x="6738" y="21616"/>
                    <a:pt x="5204" y="19648"/>
                  </a:cubicBezTo>
                  <a:close/>
                  <a:moveTo>
                    <a:pt x="19514" y="19882"/>
                  </a:moveTo>
                  <a:lnTo>
                    <a:pt x="19514" y="19882"/>
                  </a:lnTo>
                  <a:cubicBezTo>
                    <a:pt x="18013" y="21716"/>
                    <a:pt x="15978" y="23117"/>
                    <a:pt x="13576" y="23784"/>
                  </a:cubicBezTo>
                  <a:cubicBezTo>
                    <a:pt x="14544" y="22650"/>
                    <a:pt x="15344" y="21516"/>
                    <a:pt x="16045" y="20382"/>
                  </a:cubicBezTo>
                  <a:cubicBezTo>
                    <a:pt x="17346" y="20282"/>
                    <a:pt x="18480" y="20115"/>
                    <a:pt x="19514" y="19882"/>
                  </a:cubicBezTo>
                  <a:close/>
                  <a:moveTo>
                    <a:pt x="12376" y="1"/>
                  </a:moveTo>
                  <a:cubicBezTo>
                    <a:pt x="5537" y="1"/>
                    <a:pt x="0" y="5538"/>
                    <a:pt x="0" y="12376"/>
                  </a:cubicBezTo>
                  <a:cubicBezTo>
                    <a:pt x="0" y="19214"/>
                    <a:pt x="5537" y="24785"/>
                    <a:pt x="12376" y="24785"/>
                  </a:cubicBezTo>
                  <a:lnTo>
                    <a:pt x="12642" y="24785"/>
                  </a:lnTo>
                  <a:cubicBezTo>
                    <a:pt x="19347" y="24552"/>
                    <a:pt x="24718" y="19048"/>
                    <a:pt x="24718" y="12343"/>
                  </a:cubicBezTo>
                  <a:cubicBezTo>
                    <a:pt x="24718" y="5638"/>
                    <a:pt x="19347" y="134"/>
                    <a:pt x="126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50"/>
            <p:cNvSpPr/>
            <p:nvPr/>
          </p:nvSpPr>
          <p:spPr>
            <a:xfrm>
              <a:off x="-4410475" y="4376900"/>
              <a:ext cx="752225" cy="721375"/>
            </a:xfrm>
            <a:custGeom>
              <a:avLst/>
              <a:gdLst/>
              <a:ahLst/>
              <a:cxnLst/>
              <a:rect l="l" t="t" r="r" b="b"/>
              <a:pathLst>
                <a:path w="30089" h="28855" extrusionOk="0">
                  <a:moveTo>
                    <a:pt x="3336" y="1"/>
                  </a:moveTo>
                  <a:cubicBezTo>
                    <a:pt x="1501" y="1"/>
                    <a:pt x="0" y="1502"/>
                    <a:pt x="0" y="3337"/>
                  </a:cubicBezTo>
                  <a:lnTo>
                    <a:pt x="0" y="25519"/>
                  </a:lnTo>
                  <a:cubicBezTo>
                    <a:pt x="0" y="27354"/>
                    <a:pt x="1501" y="28855"/>
                    <a:pt x="3336" y="28855"/>
                  </a:cubicBezTo>
                  <a:lnTo>
                    <a:pt x="26753" y="28855"/>
                  </a:lnTo>
                  <a:cubicBezTo>
                    <a:pt x="28587" y="28855"/>
                    <a:pt x="30089" y="27354"/>
                    <a:pt x="30089" y="25519"/>
                  </a:cubicBezTo>
                  <a:lnTo>
                    <a:pt x="30089" y="3337"/>
                  </a:lnTo>
                  <a:cubicBezTo>
                    <a:pt x="30089" y="1502"/>
                    <a:pt x="28587" y="1"/>
                    <a:pt x="2675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50"/>
            <p:cNvSpPr/>
            <p:nvPr/>
          </p:nvSpPr>
          <p:spPr>
            <a:xfrm>
              <a:off x="-4368775" y="4337725"/>
              <a:ext cx="752225" cy="721375"/>
            </a:xfrm>
            <a:custGeom>
              <a:avLst/>
              <a:gdLst/>
              <a:ahLst/>
              <a:cxnLst/>
              <a:rect l="l" t="t" r="r" b="b"/>
              <a:pathLst>
                <a:path w="30089" h="28855" extrusionOk="0">
                  <a:moveTo>
                    <a:pt x="3336" y="0"/>
                  </a:moveTo>
                  <a:cubicBezTo>
                    <a:pt x="1501" y="0"/>
                    <a:pt x="0" y="1501"/>
                    <a:pt x="0" y="3336"/>
                  </a:cubicBezTo>
                  <a:lnTo>
                    <a:pt x="0" y="25518"/>
                  </a:lnTo>
                  <a:cubicBezTo>
                    <a:pt x="0" y="27353"/>
                    <a:pt x="1501" y="28854"/>
                    <a:pt x="3336" y="28854"/>
                  </a:cubicBezTo>
                  <a:lnTo>
                    <a:pt x="26753" y="28854"/>
                  </a:lnTo>
                  <a:cubicBezTo>
                    <a:pt x="28587" y="28854"/>
                    <a:pt x="30088" y="27353"/>
                    <a:pt x="30088" y="25518"/>
                  </a:cubicBezTo>
                  <a:lnTo>
                    <a:pt x="30088" y="3336"/>
                  </a:lnTo>
                  <a:cubicBezTo>
                    <a:pt x="30088" y="1501"/>
                    <a:pt x="28587" y="0"/>
                    <a:pt x="2675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50"/>
            <p:cNvSpPr/>
            <p:nvPr/>
          </p:nvSpPr>
          <p:spPr>
            <a:xfrm>
              <a:off x="-4308750" y="4382750"/>
              <a:ext cx="632150" cy="632150"/>
            </a:xfrm>
            <a:custGeom>
              <a:avLst/>
              <a:gdLst/>
              <a:ahLst/>
              <a:cxnLst/>
              <a:rect l="l" t="t" r="r" b="b"/>
              <a:pathLst>
                <a:path w="25286" h="25286" extrusionOk="0">
                  <a:moveTo>
                    <a:pt x="12643" y="3703"/>
                  </a:moveTo>
                  <a:cubicBezTo>
                    <a:pt x="17547" y="3703"/>
                    <a:pt x="21550" y="7706"/>
                    <a:pt x="21550" y="12643"/>
                  </a:cubicBezTo>
                  <a:cubicBezTo>
                    <a:pt x="21550" y="17546"/>
                    <a:pt x="17547" y="21549"/>
                    <a:pt x="12643" y="21549"/>
                  </a:cubicBezTo>
                  <a:cubicBezTo>
                    <a:pt x="7706" y="21549"/>
                    <a:pt x="3704" y="17546"/>
                    <a:pt x="3704" y="12643"/>
                  </a:cubicBezTo>
                  <a:cubicBezTo>
                    <a:pt x="3704" y="7706"/>
                    <a:pt x="7706" y="3703"/>
                    <a:pt x="12643" y="3703"/>
                  </a:cubicBezTo>
                  <a:close/>
                  <a:moveTo>
                    <a:pt x="12643" y="0"/>
                  </a:moveTo>
                  <a:cubicBezTo>
                    <a:pt x="5672" y="0"/>
                    <a:pt x="1" y="5671"/>
                    <a:pt x="1" y="12643"/>
                  </a:cubicBezTo>
                  <a:cubicBezTo>
                    <a:pt x="1" y="19614"/>
                    <a:pt x="5672" y="25285"/>
                    <a:pt x="12643" y="25285"/>
                  </a:cubicBezTo>
                  <a:cubicBezTo>
                    <a:pt x="19615" y="25285"/>
                    <a:pt x="25286" y="19614"/>
                    <a:pt x="25286" y="12643"/>
                  </a:cubicBezTo>
                  <a:cubicBezTo>
                    <a:pt x="25286" y="5671"/>
                    <a:pt x="19615" y="0"/>
                    <a:pt x="126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50"/>
            <p:cNvSpPr/>
            <p:nvPr/>
          </p:nvSpPr>
          <p:spPr>
            <a:xfrm>
              <a:off x="-3778350" y="4637100"/>
              <a:ext cx="25" cy="2525"/>
            </a:xfrm>
            <a:custGeom>
              <a:avLst/>
              <a:gdLst/>
              <a:ahLst/>
              <a:cxnLst/>
              <a:rect l="l" t="t" r="r" b="b"/>
              <a:pathLst>
                <a:path w="1" h="101" fill="none" extrusionOk="0">
                  <a:moveTo>
                    <a:pt x="0" y="10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500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50"/>
            <p:cNvSpPr/>
            <p:nvPr/>
          </p:nvSpPr>
          <p:spPr>
            <a:xfrm>
              <a:off x="-3782525" y="4627100"/>
              <a:ext cx="1675" cy="1675"/>
            </a:xfrm>
            <a:custGeom>
              <a:avLst/>
              <a:gdLst/>
              <a:ahLst/>
              <a:cxnLst/>
              <a:rect l="l" t="t" r="r" b="b"/>
              <a:pathLst>
                <a:path w="67" h="67" fill="none" extrusionOk="0">
                  <a:moveTo>
                    <a:pt x="67" y="67"/>
                  </a:moveTo>
                  <a:cubicBezTo>
                    <a:pt x="67" y="33"/>
                    <a:pt x="67" y="33"/>
                    <a:pt x="0" y="0"/>
                  </a:cubicBezTo>
                  <a:cubicBezTo>
                    <a:pt x="67" y="33"/>
                    <a:pt x="67" y="67"/>
                    <a:pt x="67" y="67"/>
                  </a:cubicBezTo>
                  <a:close/>
                </a:path>
              </a:pathLst>
            </a:custGeom>
            <a:noFill/>
            <a:ln w="500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50"/>
            <p:cNvSpPr/>
            <p:nvPr/>
          </p:nvSpPr>
          <p:spPr>
            <a:xfrm>
              <a:off x="-4092750" y="4603750"/>
              <a:ext cx="416975" cy="411150"/>
            </a:xfrm>
            <a:custGeom>
              <a:avLst/>
              <a:gdLst/>
              <a:ahLst/>
              <a:cxnLst/>
              <a:rect l="l" t="t" r="r" b="b"/>
              <a:pathLst>
                <a:path w="16679" h="16446" extrusionOk="0">
                  <a:moveTo>
                    <a:pt x="16045" y="0"/>
                  </a:moveTo>
                  <a:lnTo>
                    <a:pt x="16045" y="0"/>
                  </a:lnTo>
                  <a:cubicBezTo>
                    <a:pt x="16155" y="359"/>
                    <a:pt x="16253" y="725"/>
                    <a:pt x="16337" y="1096"/>
                  </a:cubicBezTo>
                  <a:lnTo>
                    <a:pt x="16337" y="1096"/>
                  </a:lnTo>
                  <a:cubicBezTo>
                    <a:pt x="16263" y="731"/>
                    <a:pt x="16174" y="369"/>
                    <a:pt x="16045" y="0"/>
                  </a:cubicBezTo>
                  <a:close/>
                  <a:moveTo>
                    <a:pt x="16337" y="1096"/>
                  </a:moveTo>
                  <a:lnTo>
                    <a:pt x="16337" y="1096"/>
                  </a:lnTo>
                  <a:cubicBezTo>
                    <a:pt x="16416" y="1489"/>
                    <a:pt x="16476" y="1886"/>
                    <a:pt x="16546" y="2302"/>
                  </a:cubicBezTo>
                  <a:lnTo>
                    <a:pt x="12976" y="3536"/>
                  </a:lnTo>
                  <a:lnTo>
                    <a:pt x="12976" y="3803"/>
                  </a:lnTo>
                  <a:cubicBezTo>
                    <a:pt x="12976" y="8706"/>
                    <a:pt x="8974" y="12709"/>
                    <a:pt x="4037" y="12709"/>
                  </a:cubicBezTo>
                  <a:cubicBezTo>
                    <a:pt x="2802" y="12709"/>
                    <a:pt x="1568" y="12476"/>
                    <a:pt x="467" y="11975"/>
                  </a:cubicBezTo>
                  <a:lnTo>
                    <a:pt x="0" y="15778"/>
                  </a:lnTo>
                  <a:cubicBezTo>
                    <a:pt x="1235" y="16178"/>
                    <a:pt x="2636" y="16445"/>
                    <a:pt x="4037" y="16445"/>
                  </a:cubicBezTo>
                  <a:cubicBezTo>
                    <a:pt x="11008" y="16445"/>
                    <a:pt x="16679" y="10774"/>
                    <a:pt x="16679" y="3803"/>
                  </a:cubicBezTo>
                  <a:cubicBezTo>
                    <a:pt x="16656" y="2868"/>
                    <a:pt x="16534" y="1965"/>
                    <a:pt x="16337" y="1096"/>
                  </a:cubicBezTo>
                  <a:close/>
                </a:path>
              </a:pathLst>
            </a:custGeom>
            <a:solidFill>
              <a:srgbClr val="35CF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50"/>
            <p:cNvSpPr/>
            <p:nvPr/>
          </p:nvSpPr>
          <p:spPr>
            <a:xfrm>
              <a:off x="-3785025" y="4616250"/>
              <a:ext cx="850" cy="3350"/>
            </a:xfrm>
            <a:custGeom>
              <a:avLst/>
              <a:gdLst/>
              <a:ahLst/>
              <a:cxnLst/>
              <a:rect l="l" t="t" r="r" b="b"/>
              <a:pathLst>
                <a:path w="34" h="134" fill="none" extrusionOk="0">
                  <a:moveTo>
                    <a:pt x="34" y="134"/>
                  </a:moveTo>
                  <a:cubicBezTo>
                    <a:pt x="34" y="100"/>
                    <a:pt x="0" y="34"/>
                    <a:pt x="0" y="0"/>
                  </a:cubicBezTo>
                  <a:cubicBezTo>
                    <a:pt x="0" y="34"/>
                    <a:pt x="34" y="100"/>
                    <a:pt x="34" y="134"/>
                  </a:cubicBezTo>
                  <a:close/>
                </a:path>
              </a:pathLst>
            </a:custGeom>
            <a:noFill/>
            <a:ln w="500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50"/>
            <p:cNvSpPr/>
            <p:nvPr/>
          </p:nvSpPr>
          <p:spPr>
            <a:xfrm>
              <a:off x="-3771700" y="46704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noFill/>
            <a:ln w="500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50"/>
            <p:cNvSpPr/>
            <p:nvPr/>
          </p:nvSpPr>
          <p:spPr>
            <a:xfrm>
              <a:off x="-3775025" y="4648775"/>
              <a:ext cx="25" cy="850"/>
            </a:xfrm>
            <a:custGeom>
              <a:avLst/>
              <a:gdLst/>
              <a:ahLst/>
              <a:cxnLst/>
              <a:rect l="l" t="t" r="r" b="b"/>
              <a:pathLst>
                <a:path w="1" h="34" fill="none" extrusionOk="0">
                  <a:moveTo>
                    <a:pt x="1" y="34"/>
                  </a:moveTo>
                  <a:lnTo>
                    <a:pt x="1" y="0"/>
                  </a:lnTo>
                  <a:close/>
                </a:path>
              </a:pathLst>
            </a:custGeom>
            <a:noFill/>
            <a:ln w="500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50"/>
            <p:cNvSpPr/>
            <p:nvPr/>
          </p:nvSpPr>
          <p:spPr>
            <a:xfrm>
              <a:off x="-3772525" y="4658775"/>
              <a:ext cx="25" cy="1700"/>
            </a:xfrm>
            <a:custGeom>
              <a:avLst/>
              <a:gdLst/>
              <a:ahLst/>
              <a:cxnLst/>
              <a:rect l="l" t="t" r="r" b="b"/>
              <a:pathLst>
                <a:path w="1" h="68" fill="none" extrusionOk="0">
                  <a:moveTo>
                    <a:pt x="1" y="67"/>
                  </a:moveTo>
                  <a:cubicBezTo>
                    <a:pt x="1" y="67"/>
                    <a:pt x="1" y="1"/>
                    <a:pt x="1" y="67"/>
                  </a:cubicBezTo>
                  <a:cubicBezTo>
                    <a:pt x="1" y="1"/>
                    <a:pt x="1" y="67"/>
                    <a:pt x="1" y="67"/>
                  </a:cubicBezTo>
                  <a:close/>
                </a:path>
              </a:pathLst>
            </a:custGeom>
            <a:noFill/>
            <a:ln w="500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50"/>
            <p:cNvSpPr/>
            <p:nvPr/>
          </p:nvSpPr>
          <p:spPr>
            <a:xfrm>
              <a:off x="-3976825" y="4383575"/>
              <a:ext cx="297725" cy="310250"/>
            </a:xfrm>
            <a:custGeom>
              <a:avLst/>
              <a:gdLst/>
              <a:ahLst/>
              <a:cxnLst/>
              <a:rect l="l" t="t" r="r" b="b"/>
              <a:pathLst>
                <a:path w="11909" h="12410" extrusionOk="0">
                  <a:moveTo>
                    <a:pt x="0" y="1"/>
                  </a:moveTo>
                  <a:lnTo>
                    <a:pt x="0" y="3737"/>
                  </a:lnTo>
                  <a:cubicBezTo>
                    <a:pt x="4537" y="4070"/>
                    <a:pt x="8173" y="7773"/>
                    <a:pt x="8273" y="12410"/>
                  </a:cubicBezTo>
                  <a:lnTo>
                    <a:pt x="11909" y="11142"/>
                  </a:lnTo>
                  <a:cubicBezTo>
                    <a:pt x="11175" y="5071"/>
                    <a:pt x="6171" y="301"/>
                    <a:pt x="0" y="1"/>
                  </a:cubicBezTo>
                  <a:close/>
                </a:path>
              </a:pathLst>
            </a:custGeom>
            <a:solidFill>
              <a:srgbClr val="92F7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50"/>
            <p:cNvSpPr/>
            <p:nvPr/>
          </p:nvSpPr>
          <p:spPr>
            <a:xfrm>
              <a:off x="-4269550" y="4383575"/>
              <a:ext cx="292750" cy="235200"/>
            </a:xfrm>
            <a:custGeom>
              <a:avLst/>
              <a:gdLst/>
              <a:ahLst/>
              <a:cxnLst/>
              <a:rect l="l" t="t" r="r" b="b"/>
              <a:pathLst>
                <a:path w="11710" h="9408" extrusionOk="0">
                  <a:moveTo>
                    <a:pt x="11075" y="1"/>
                  </a:moveTo>
                  <a:cubicBezTo>
                    <a:pt x="6272" y="1"/>
                    <a:pt x="2102" y="2669"/>
                    <a:pt x="1" y="6605"/>
                  </a:cubicBezTo>
                  <a:lnTo>
                    <a:pt x="2736" y="9407"/>
                  </a:lnTo>
                  <a:cubicBezTo>
                    <a:pt x="4037" y="6072"/>
                    <a:pt x="7273" y="3737"/>
                    <a:pt x="11075" y="3737"/>
                  </a:cubicBezTo>
                  <a:cubicBezTo>
                    <a:pt x="11275" y="3737"/>
                    <a:pt x="11509" y="3737"/>
                    <a:pt x="11709" y="3770"/>
                  </a:cubicBezTo>
                  <a:lnTo>
                    <a:pt x="11709" y="1"/>
                  </a:lnTo>
                  <a:close/>
                </a:path>
              </a:pathLst>
            </a:custGeom>
            <a:solidFill>
              <a:srgbClr val="A6AB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50"/>
            <p:cNvSpPr/>
            <p:nvPr/>
          </p:nvSpPr>
          <p:spPr>
            <a:xfrm>
              <a:off x="-4813275" y="4215950"/>
              <a:ext cx="676350" cy="502900"/>
            </a:xfrm>
            <a:custGeom>
              <a:avLst/>
              <a:gdLst/>
              <a:ahLst/>
              <a:cxnLst/>
              <a:rect l="l" t="t" r="r" b="b"/>
              <a:pathLst>
                <a:path w="27054" h="20116" extrusionOk="0">
                  <a:moveTo>
                    <a:pt x="4104" y="1"/>
                  </a:moveTo>
                  <a:cubicBezTo>
                    <a:pt x="1835" y="1"/>
                    <a:pt x="1" y="1836"/>
                    <a:pt x="1" y="4104"/>
                  </a:cubicBezTo>
                  <a:lnTo>
                    <a:pt x="1" y="16012"/>
                  </a:lnTo>
                  <a:cubicBezTo>
                    <a:pt x="1" y="18281"/>
                    <a:pt x="1835" y="20115"/>
                    <a:pt x="4104" y="20115"/>
                  </a:cubicBezTo>
                  <a:lnTo>
                    <a:pt x="22951" y="20115"/>
                  </a:lnTo>
                  <a:cubicBezTo>
                    <a:pt x="25219" y="20115"/>
                    <a:pt x="27054" y="18281"/>
                    <a:pt x="27020" y="16012"/>
                  </a:cubicBezTo>
                  <a:lnTo>
                    <a:pt x="27020" y="4104"/>
                  </a:lnTo>
                  <a:cubicBezTo>
                    <a:pt x="27020" y="1836"/>
                    <a:pt x="25186" y="1"/>
                    <a:pt x="2295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50"/>
            <p:cNvSpPr/>
            <p:nvPr/>
          </p:nvSpPr>
          <p:spPr>
            <a:xfrm>
              <a:off x="-4758225" y="4164250"/>
              <a:ext cx="675500" cy="502050"/>
            </a:xfrm>
            <a:custGeom>
              <a:avLst/>
              <a:gdLst/>
              <a:ahLst/>
              <a:cxnLst/>
              <a:rect l="l" t="t" r="r" b="b"/>
              <a:pathLst>
                <a:path w="27020" h="20082" extrusionOk="0">
                  <a:moveTo>
                    <a:pt x="4103" y="1"/>
                  </a:moveTo>
                  <a:cubicBezTo>
                    <a:pt x="1835" y="1"/>
                    <a:pt x="0" y="1835"/>
                    <a:pt x="0" y="4070"/>
                  </a:cubicBezTo>
                  <a:lnTo>
                    <a:pt x="0" y="16012"/>
                  </a:lnTo>
                  <a:cubicBezTo>
                    <a:pt x="0" y="18247"/>
                    <a:pt x="1835" y="20082"/>
                    <a:pt x="4103" y="20082"/>
                  </a:cubicBezTo>
                  <a:lnTo>
                    <a:pt x="22950" y="20082"/>
                  </a:lnTo>
                  <a:cubicBezTo>
                    <a:pt x="25185" y="20082"/>
                    <a:pt x="27020" y="18247"/>
                    <a:pt x="27020" y="16012"/>
                  </a:cubicBezTo>
                  <a:lnTo>
                    <a:pt x="27020" y="4070"/>
                  </a:lnTo>
                  <a:cubicBezTo>
                    <a:pt x="27020" y="1802"/>
                    <a:pt x="25185" y="1"/>
                    <a:pt x="229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50"/>
            <p:cNvSpPr/>
            <p:nvPr/>
          </p:nvSpPr>
          <p:spPr>
            <a:xfrm>
              <a:off x="-4558075" y="4261950"/>
              <a:ext cx="281875" cy="306175"/>
            </a:xfrm>
            <a:custGeom>
              <a:avLst/>
              <a:gdLst/>
              <a:ahLst/>
              <a:cxnLst/>
              <a:rect l="l" t="t" r="r" b="b"/>
              <a:pathLst>
                <a:path w="11275" h="12247" extrusionOk="0">
                  <a:moveTo>
                    <a:pt x="1548" y="0"/>
                  </a:moveTo>
                  <a:cubicBezTo>
                    <a:pt x="739" y="0"/>
                    <a:pt x="0" y="639"/>
                    <a:pt x="0" y="1530"/>
                  </a:cubicBezTo>
                  <a:lnTo>
                    <a:pt x="0" y="10703"/>
                  </a:lnTo>
                  <a:cubicBezTo>
                    <a:pt x="0" y="11591"/>
                    <a:pt x="752" y="12247"/>
                    <a:pt x="1552" y="12247"/>
                  </a:cubicBezTo>
                  <a:cubicBezTo>
                    <a:pt x="1804" y="12247"/>
                    <a:pt x="2062" y="12182"/>
                    <a:pt x="2302" y="12038"/>
                  </a:cubicBezTo>
                  <a:lnTo>
                    <a:pt x="10274" y="7468"/>
                  </a:lnTo>
                  <a:cubicBezTo>
                    <a:pt x="11275" y="6834"/>
                    <a:pt x="11275" y="5366"/>
                    <a:pt x="10274" y="4799"/>
                  </a:cubicBezTo>
                  <a:lnTo>
                    <a:pt x="2302" y="196"/>
                  </a:lnTo>
                  <a:cubicBezTo>
                    <a:pt x="2057" y="62"/>
                    <a:pt x="1799" y="0"/>
                    <a:pt x="15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50"/>
            <p:cNvSpPr/>
            <p:nvPr/>
          </p:nvSpPr>
          <p:spPr>
            <a:xfrm>
              <a:off x="-2170550" y="2098600"/>
              <a:ext cx="970725" cy="615475"/>
            </a:xfrm>
            <a:custGeom>
              <a:avLst/>
              <a:gdLst/>
              <a:ahLst/>
              <a:cxnLst/>
              <a:rect l="l" t="t" r="r" b="b"/>
              <a:pathLst>
                <a:path w="38829" h="24619" extrusionOk="0">
                  <a:moveTo>
                    <a:pt x="3136" y="1"/>
                  </a:moveTo>
                  <a:cubicBezTo>
                    <a:pt x="1368" y="1"/>
                    <a:pt x="1" y="1435"/>
                    <a:pt x="1" y="3137"/>
                  </a:cubicBezTo>
                  <a:lnTo>
                    <a:pt x="1" y="21483"/>
                  </a:lnTo>
                  <a:cubicBezTo>
                    <a:pt x="1" y="23251"/>
                    <a:pt x="1402" y="24619"/>
                    <a:pt x="3136" y="24619"/>
                  </a:cubicBezTo>
                  <a:lnTo>
                    <a:pt x="35693" y="24619"/>
                  </a:lnTo>
                  <a:cubicBezTo>
                    <a:pt x="37394" y="24619"/>
                    <a:pt x="38828" y="23184"/>
                    <a:pt x="38828" y="21483"/>
                  </a:cubicBezTo>
                  <a:lnTo>
                    <a:pt x="38828" y="3137"/>
                  </a:lnTo>
                  <a:cubicBezTo>
                    <a:pt x="38828" y="1402"/>
                    <a:pt x="37394" y="1"/>
                    <a:pt x="356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50"/>
            <p:cNvSpPr/>
            <p:nvPr/>
          </p:nvSpPr>
          <p:spPr>
            <a:xfrm>
              <a:off x="-2135525" y="2061075"/>
              <a:ext cx="970725" cy="615475"/>
            </a:xfrm>
            <a:custGeom>
              <a:avLst/>
              <a:gdLst/>
              <a:ahLst/>
              <a:cxnLst/>
              <a:rect l="l" t="t" r="r" b="b"/>
              <a:pathLst>
                <a:path w="38829" h="24619" extrusionOk="0">
                  <a:moveTo>
                    <a:pt x="3136" y="1"/>
                  </a:moveTo>
                  <a:cubicBezTo>
                    <a:pt x="1402" y="1"/>
                    <a:pt x="1" y="1435"/>
                    <a:pt x="1" y="3136"/>
                  </a:cubicBezTo>
                  <a:lnTo>
                    <a:pt x="1" y="21483"/>
                  </a:lnTo>
                  <a:cubicBezTo>
                    <a:pt x="1" y="23251"/>
                    <a:pt x="1435" y="24618"/>
                    <a:pt x="3136" y="24618"/>
                  </a:cubicBezTo>
                  <a:lnTo>
                    <a:pt x="35693" y="24618"/>
                  </a:lnTo>
                  <a:cubicBezTo>
                    <a:pt x="37461" y="24618"/>
                    <a:pt x="38828" y="23184"/>
                    <a:pt x="38828" y="21483"/>
                  </a:cubicBezTo>
                  <a:lnTo>
                    <a:pt x="38828" y="3136"/>
                  </a:lnTo>
                  <a:cubicBezTo>
                    <a:pt x="38828" y="1402"/>
                    <a:pt x="37427" y="1"/>
                    <a:pt x="356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50"/>
            <p:cNvSpPr/>
            <p:nvPr/>
          </p:nvSpPr>
          <p:spPr>
            <a:xfrm>
              <a:off x="-2016275" y="2148650"/>
              <a:ext cx="739725" cy="110925"/>
            </a:xfrm>
            <a:custGeom>
              <a:avLst/>
              <a:gdLst/>
              <a:ahLst/>
              <a:cxnLst/>
              <a:rect l="l" t="t" r="r" b="b"/>
              <a:pathLst>
                <a:path w="29589" h="4437" extrusionOk="0">
                  <a:moveTo>
                    <a:pt x="2202" y="0"/>
                  </a:moveTo>
                  <a:cubicBezTo>
                    <a:pt x="1001" y="0"/>
                    <a:pt x="1" y="1001"/>
                    <a:pt x="1" y="2235"/>
                  </a:cubicBezTo>
                  <a:cubicBezTo>
                    <a:pt x="1" y="3436"/>
                    <a:pt x="1001" y="4437"/>
                    <a:pt x="2202" y="4437"/>
                  </a:cubicBezTo>
                  <a:lnTo>
                    <a:pt x="27387" y="4437"/>
                  </a:lnTo>
                  <a:cubicBezTo>
                    <a:pt x="28655" y="4437"/>
                    <a:pt x="29589" y="3436"/>
                    <a:pt x="29589" y="2235"/>
                  </a:cubicBezTo>
                  <a:cubicBezTo>
                    <a:pt x="29589" y="1001"/>
                    <a:pt x="28588" y="0"/>
                    <a:pt x="273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50"/>
            <p:cNvSpPr/>
            <p:nvPr/>
          </p:nvSpPr>
          <p:spPr>
            <a:xfrm>
              <a:off x="-1582625" y="2148650"/>
              <a:ext cx="306075" cy="110925"/>
            </a:xfrm>
            <a:custGeom>
              <a:avLst/>
              <a:gdLst/>
              <a:ahLst/>
              <a:cxnLst/>
              <a:rect l="l" t="t" r="r" b="b"/>
              <a:pathLst>
                <a:path w="12243" h="4437" extrusionOk="0">
                  <a:moveTo>
                    <a:pt x="0" y="0"/>
                  </a:moveTo>
                  <a:lnTo>
                    <a:pt x="0" y="4437"/>
                  </a:lnTo>
                  <a:lnTo>
                    <a:pt x="10041" y="4437"/>
                  </a:lnTo>
                  <a:cubicBezTo>
                    <a:pt x="11242" y="4437"/>
                    <a:pt x="12243" y="3436"/>
                    <a:pt x="12243" y="2235"/>
                  </a:cubicBezTo>
                  <a:cubicBezTo>
                    <a:pt x="12243" y="1001"/>
                    <a:pt x="11309" y="0"/>
                    <a:pt x="100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50"/>
            <p:cNvSpPr/>
            <p:nvPr/>
          </p:nvSpPr>
          <p:spPr>
            <a:xfrm>
              <a:off x="-1640175" y="2147825"/>
              <a:ext cx="112625" cy="112600"/>
            </a:xfrm>
            <a:custGeom>
              <a:avLst/>
              <a:gdLst/>
              <a:ahLst/>
              <a:cxnLst/>
              <a:rect l="l" t="t" r="r" b="b"/>
              <a:pathLst>
                <a:path w="4505" h="4504" extrusionOk="0">
                  <a:moveTo>
                    <a:pt x="2269" y="0"/>
                  </a:moveTo>
                  <a:cubicBezTo>
                    <a:pt x="1002" y="0"/>
                    <a:pt x="1" y="1001"/>
                    <a:pt x="1" y="2268"/>
                  </a:cubicBezTo>
                  <a:cubicBezTo>
                    <a:pt x="1" y="3503"/>
                    <a:pt x="1002" y="4503"/>
                    <a:pt x="2269" y="4503"/>
                  </a:cubicBezTo>
                  <a:cubicBezTo>
                    <a:pt x="3503" y="4503"/>
                    <a:pt x="4504" y="3503"/>
                    <a:pt x="4504" y="2268"/>
                  </a:cubicBezTo>
                  <a:cubicBezTo>
                    <a:pt x="4504" y="1001"/>
                    <a:pt x="3503" y="0"/>
                    <a:pt x="22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50"/>
            <p:cNvSpPr/>
            <p:nvPr/>
          </p:nvSpPr>
          <p:spPr>
            <a:xfrm>
              <a:off x="-2016275" y="2295425"/>
              <a:ext cx="739725" cy="110925"/>
            </a:xfrm>
            <a:custGeom>
              <a:avLst/>
              <a:gdLst/>
              <a:ahLst/>
              <a:cxnLst/>
              <a:rect l="l" t="t" r="r" b="b"/>
              <a:pathLst>
                <a:path w="29589" h="4437" extrusionOk="0">
                  <a:moveTo>
                    <a:pt x="2202" y="0"/>
                  </a:moveTo>
                  <a:cubicBezTo>
                    <a:pt x="1001" y="0"/>
                    <a:pt x="1" y="1034"/>
                    <a:pt x="1" y="2235"/>
                  </a:cubicBezTo>
                  <a:cubicBezTo>
                    <a:pt x="1" y="3436"/>
                    <a:pt x="1001" y="4437"/>
                    <a:pt x="2202" y="4437"/>
                  </a:cubicBezTo>
                  <a:lnTo>
                    <a:pt x="27387" y="4437"/>
                  </a:lnTo>
                  <a:cubicBezTo>
                    <a:pt x="28655" y="4437"/>
                    <a:pt x="29589" y="3436"/>
                    <a:pt x="29589" y="2235"/>
                  </a:cubicBezTo>
                  <a:cubicBezTo>
                    <a:pt x="29589" y="1034"/>
                    <a:pt x="28588" y="0"/>
                    <a:pt x="2738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50"/>
            <p:cNvSpPr/>
            <p:nvPr/>
          </p:nvSpPr>
          <p:spPr>
            <a:xfrm>
              <a:off x="-2016275" y="2443025"/>
              <a:ext cx="739725" cy="110100"/>
            </a:xfrm>
            <a:custGeom>
              <a:avLst/>
              <a:gdLst/>
              <a:ahLst/>
              <a:cxnLst/>
              <a:rect l="l" t="t" r="r" b="b"/>
              <a:pathLst>
                <a:path w="29589" h="4404" extrusionOk="0">
                  <a:moveTo>
                    <a:pt x="2202" y="0"/>
                  </a:moveTo>
                  <a:cubicBezTo>
                    <a:pt x="1001" y="0"/>
                    <a:pt x="1" y="1001"/>
                    <a:pt x="1" y="2202"/>
                  </a:cubicBezTo>
                  <a:cubicBezTo>
                    <a:pt x="1" y="3403"/>
                    <a:pt x="1001" y="4404"/>
                    <a:pt x="2202" y="4404"/>
                  </a:cubicBezTo>
                  <a:lnTo>
                    <a:pt x="27387" y="4404"/>
                  </a:lnTo>
                  <a:cubicBezTo>
                    <a:pt x="28655" y="4404"/>
                    <a:pt x="29589" y="3470"/>
                    <a:pt x="29589" y="2202"/>
                  </a:cubicBezTo>
                  <a:cubicBezTo>
                    <a:pt x="29589" y="1001"/>
                    <a:pt x="28588" y="0"/>
                    <a:pt x="273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50"/>
            <p:cNvSpPr/>
            <p:nvPr/>
          </p:nvSpPr>
          <p:spPr>
            <a:xfrm>
              <a:off x="-1718550" y="2296250"/>
              <a:ext cx="442000" cy="110100"/>
            </a:xfrm>
            <a:custGeom>
              <a:avLst/>
              <a:gdLst/>
              <a:ahLst/>
              <a:cxnLst/>
              <a:rect l="l" t="t" r="r" b="b"/>
              <a:pathLst>
                <a:path w="17680" h="4404" extrusionOk="0">
                  <a:moveTo>
                    <a:pt x="0" y="1"/>
                  </a:moveTo>
                  <a:lnTo>
                    <a:pt x="0" y="4404"/>
                  </a:lnTo>
                  <a:lnTo>
                    <a:pt x="15478" y="4404"/>
                  </a:lnTo>
                  <a:cubicBezTo>
                    <a:pt x="16679" y="4404"/>
                    <a:pt x="17680" y="3403"/>
                    <a:pt x="17680" y="2202"/>
                  </a:cubicBezTo>
                  <a:cubicBezTo>
                    <a:pt x="17680" y="1001"/>
                    <a:pt x="16746" y="1"/>
                    <a:pt x="154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50"/>
            <p:cNvSpPr/>
            <p:nvPr/>
          </p:nvSpPr>
          <p:spPr>
            <a:xfrm>
              <a:off x="-1470875" y="2443850"/>
              <a:ext cx="194325" cy="110950"/>
            </a:xfrm>
            <a:custGeom>
              <a:avLst/>
              <a:gdLst/>
              <a:ahLst/>
              <a:cxnLst/>
              <a:rect l="l" t="t" r="r" b="b"/>
              <a:pathLst>
                <a:path w="7773" h="4438" extrusionOk="0">
                  <a:moveTo>
                    <a:pt x="0" y="1"/>
                  </a:moveTo>
                  <a:lnTo>
                    <a:pt x="0" y="4437"/>
                  </a:lnTo>
                  <a:lnTo>
                    <a:pt x="5571" y="4437"/>
                  </a:lnTo>
                  <a:cubicBezTo>
                    <a:pt x="6772" y="4437"/>
                    <a:pt x="7773" y="3437"/>
                    <a:pt x="7773" y="2202"/>
                  </a:cubicBezTo>
                  <a:cubicBezTo>
                    <a:pt x="7773" y="1002"/>
                    <a:pt x="6839" y="1"/>
                    <a:pt x="55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Google Shape;2158;p50"/>
            <p:cNvSpPr/>
            <p:nvPr/>
          </p:nvSpPr>
          <p:spPr>
            <a:xfrm>
              <a:off x="-1774425" y="2294575"/>
              <a:ext cx="112600" cy="112625"/>
            </a:xfrm>
            <a:custGeom>
              <a:avLst/>
              <a:gdLst/>
              <a:ahLst/>
              <a:cxnLst/>
              <a:rect l="l" t="t" r="r" b="b"/>
              <a:pathLst>
                <a:path w="4504" h="4505" extrusionOk="0">
                  <a:moveTo>
                    <a:pt x="2235" y="1"/>
                  </a:moveTo>
                  <a:cubicBezTo>
                    <a:pt x="1001" y="1"/>
                    <a:pt x="0" y="1002"/>
                    <a:pt x="0" y="2269"/>
                  </a:cubicBezTo>
                  <a:cubicBezTo>
                    <a:pt x="0" y="3503"/>
                    <a:pt x="1001" y="4504"/>
                    <a:pt x="2235" y="4504"/>
                  </a:cubicBezTo>
                  <a:cubicBezTo>
                    <a:pt x="3503" y="4504"/>
                    <a:pt x="4504" y="3503"/>
                    <a:pt x="4504" y="2269"/>
                  </a:cubicBezTo>
                  <a:cubicBezTo>
                    <a:pt x="4504" y="1068"/>
                    <a:pt x="3503" y="68"/>
                    <a:pt x="22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Google Shape;2159;p50"/>
            <p:cNvSpPr/>
            <p:nvPr/>
          </p:nvSpPr>
          <p:spPr>
            <a:xfrm>
              <a:off x="-1527575" y="2442200"/>
              <a:ext cx="112600" cy="112600"/>
            </a:xfrm>
            <a:custGeom>
              <a:avLst/>
              <a:gdLst/>
              <a:ahLst/>
              <a:cxnLst/>
              <a:rect l="l" t="t" r="r" b="b"/>
              <a:pathLst>
                <a:path w="4504" h="4504" extrusionOk="0">
                  <a:moveTo>
                    <a:pt x="2268" y="0"/>
                  </a:moveTo>
                  <a:cubicBezTo>
                    <a:pt x="1001" y="0"/>
                    <a:pt x="0" y="1001"/>
                    <a:pt x="0" y="2235"/>
                  </a:cubicBezTo>
                  <a:cubicBezTo>
                    <a:pt x="0" y="3503"/>
                    <a:pt x="1001" y="4503"/>
                    <a:pt x="2268" y="4503"/>
                  </a:cubicBezTo>
                  <a:cubicBezTo>
                    <a:pt x="3503" y="4503"/>
                    <a:pt x="4503" y="3503"/>
                    <a:pt x="4503" y="2235"/>
                  </a:cubicBezTo>
                  <a:cubicBezTo>
                    <a:pt x="4503" y="1034"/>
                    <a:pt x="3503" y="33"/>
                    <a:pt x="22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50"/>
            <p:cNvSpPr/>
            <p:nvPr/>
          </p:nvSpPr>
          <p:spPr>
            <a:xfrm>
              <a:off x="-2213075" y="3595525"/>
              <a:ext cx="70900" cy="70900"/>
            </a:xfrm>
            <a:custGeom>
              <a:avLst/>
              <a:gdLst/>
              <a:ahLst/>
              <a:cxnLst/>
              <a:rect l="l" t="t" r="r" b="b"/>
              <a:pathLst>
                <a:path w="2836" h="2836" extrusionOk="0">
                  <a:moveTo>
                    <a:pt x="1401" y="534"/>
                  </a:moveTo>
                  <a:cubicBezTo>
                    <a:pt x="1868" y="534"/>
                    <a:pt x="2269" y="967"/>
                    <a:pt x="2269" y="1434"/>
                  </a:cubicBezTo>
                  <a:cubicBezTo>
                    <a:pt x="2269" y="1902"/>
                    <a:pt x="1868" y="2302"/>
                    <a:pt x="1401" y="2302"/>
                  </a:cubicBezTo>
                  <a:cubicBezTo>
                    <a:pt x="934" y="2302"/>
                    <a:pt x="534" y="1935"/>
                    <a:pt x="534" y="1434"/>
                  </a:cubicBezTo>
                  <a:cubicBezTo>
                    <a:pt x="534" y="967"/>
                    <a:pt x="901" y="534"/>
                    <a:pt x="1401" y="534"/>
                  </a:cubicBezTo>
                  <a:close/>
                  <a:moveTo>
                    <a:pt x="1401" y="0"/>
                  </a:moveTo>
                  <a:cubicBezTo>
                    <a:pt x="601" y="0"/>
                    <a:pt x="0" y="634"/>
                    <a:pt x="0" y="1434"/>
                  </a:cubicBezTo>
                  <a:cubicBezTo>
                    <a:pt x="0" y="2202"/>
                    <a:pt x="601" y="2836"/>
                    <a:pt x="1401" y="2836"/>
                  </a:cubicBezTo>
                  <a:cubicBezTo>
                    <a:pt x="2169" y="2836"/>
                    <a:pt x="2836" y="2202"/>
                    <a:pt x="2836" y="1434"/>
                  </a:cubicBezTo>
                  <a:cubicBezTo>
                    <a:pt x="2836" y="634"/>
                    <a:pt x="2202" y="0"/>
                    <a:pt x="14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50"/>
            <p:cNvSpPr/>
            <p:nvPr/>
          </p:nvSpPr>
          <p:spPr>
            <a:xfrm>
              <a:off x="-2005425" y="3659725"/>
              <a:ext cx="70075" cy="70075"/>
            </a:xfrm>
            <a:custGeom>
              <a:avLst/>
              <a:gdLst/>
              <a:ahLst/>
              <a:cxnLst/>
              <a:rect l="l" t="t" r="r" b="b"/>
              <a:pathLst>
                <a:path w="2803" h="2803" extrusionOk="0">
                  <a:moveTo>
                    <a:pt x="1401" y="1"/>
                  </a:moveTo>
                  <a:cubicBezTo>
                    <a:pt x="601" y="1"/>
                    <a:pt x="0" y="601"/>
                    <a:pt x="0" y="1402"/>
                  </a:cubicBezTo>
                  <a:cubicBezTo>
                    <a:pt x="0" y="2202"/>
                    <a:pt x="601" y="2803"/>
                    <a:pt x="1401" y="2803"/>
                  </a:cubicBezTo>
                  <a:cubicBezTo>
                    <a:pt x="2202" y="2803"/>
                    <a:pt x="2802" y="2202"/>
                    <a:pt x="2802" y="1402"/>
                  </a:cubicBezTo>
                  <a:cubicBezTo>
                    <a:pt x="2769" y="601"/>
                    <a:pt x="2169" y="1"/>
                    <a:pt x="14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50"/>
            <p:cNvSpPr/>
            <p:nvPr/>
          </p:nvSpPr>
          <p:spPr>
            <a:xfrm>
              <a:off x="-2108000" y="3371800"/>
              <a:ext cx="145125" cy="158675"/>
            </a:xfrm>
            <a:custGeom>
              <a:avLst/>
              <a:gdLst/>
              <a:ahLst/>
              <a:cxnLst/>
              <a:rect l="l" t="t" r="r" b="b"/>
              <a:pathLst>
                <a:path w="5805" h="6347" extrusionOk="0">
                  <a:moveTo>
                    <a:pt x="685" y="0"/>
                  </a:moveTo>
                  <a:cubicBezTo>
                    <a:pt x="322" y="0"/>
                    <a:pt x="0" y="288"/>
                    <a:pt x="0" y="677"/>
                  </a:cubicBezTo>
                  <a:lnTo>
                    <a:pt x="0" y="5680"/>
                  </a:lnTo>
                  <a:cubicBezTo>
                    <a:pt x="0" y="6078"/>
                    <a:pt x="316" y="6346"/>
                    <a:pt x="656" y="6346"/>
                  </a:cubicBezTo>
                  <a:cubicBezTo>
                    <a:pt x="772" y="6346"/>
                    <a:pt x="891" y="6315"/>
                    <a:pt x="1001" y="6247"/>
                  </a:cubicBezTo>
                  <a:lnTo>
                    <a:pt x="5338" y="3745"/>
                  </a:lnTo>
                  <a:cubicBezTo>
                    <a:pt x="5805" y="3512"/>
                    <a:pt x="5805" y="2878"/>
                    <a:pt x="5338" y="2578"/>
                  </a:cubicBezTo>
                  <a:lnTo>
                    <a:pt x="1001" y="76"/>
                  </a:lnTo>
                  <a:cubicBezTo>
                    <a:pt x="897" y="24"/>
                    <a:pt x="789" y="0"/>
                    <a:pt x="6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50"/>
            <p:cNvSpPr/>
            <p:nvPr/>
          </p:nvSpPr>
          <p:spPr>
            <a:xfrm>
              <a:off x="-4436325" y="3096825"/>
              <a:ext cx="377800" cy="575425"/>
            </a:xfrm>
            <a:custGeom>
              <a:avLst/>
              <a:gdLst/>
              <a:ahLst/>
              <a:cxnLst/>
              <a:rect l="l" t="t" r="r" b="b"/>
              <a:pathLst>
                <a:path w="15112" h="23017" extrusionOk="0">
                  <a:moveTo>
                    <a:pt x="15111" y="1"/>
                  </a:moveTo>
                  <a:cubicBezTo>
                    <a:pt x="14858" y="472"/>
                    <a:pt x="14628" y="850"/>
                    <a:pt x="14409" y="1157"/>
                  </a:cubicBezTo>
                  <a:lnTo>
                    <a:pt x="14409" y="1157"/>
                  </a:lnTo>
                  <a:cubicBezTo>
                    <a:pt x="15111" y="837"/>
                    <a:pt x="15111" y="1026"/>
                    <a:pt x="15111" y="1"/>
                  </a:cubicBezTo>
                  <a:close/>
                  <a:moveTo>
                    <a:pt x="14409" y="1157"/>
                  </a:moveTo>
                  <a:cubicBezTo>
                    <a:pt x="14083" y="1306"/>
                    <a:pt x="13607" y="1563"/>
                    <a:pt x="12910" y="2102"/>
                  </a:cubicBezTo>
                  <a:cubicBezTo>
                    <a:pt x="12591" y="2353"/>
                    <a:pt x="12263" y="2592"/>
                    <a:pt x="11930" y="2824"/>
                  </a:cubicBezTo>
                  <a:lnTo>
                    <a:pt x="11930" y="2824"/>
                  </a:lnTo>
                  <a:cubicBezTo>
                    <a:pt x="12975" y="2456"/>
                    <a:pt x="13618" y="2266"/>
                    <a:pt x="14409" y="1157"/>
                  </a:cubicBezTo>
                  <a:close/>
                  <a:moveTo>
                    <a:pt x="11930" y="2824"/>
                  </a:moveTo>
                  <a:lnTo>
                    <a:pt x="11930" y="2824"/>
                  </a:lnTo>
                  <a:cubicBezTo>
                    <a:pt x="11319" y="3039"/>
                    <a:pt x="10570" y="3314"/>
                    <a:pt x="9574" y="3870"/>
                  </a:cubicBezTo>
                  <a:cubicBezTo>
                    <a:pt x="6972" y="5271"/>
                    <a:pt x="4003" y="6205"/>
                    <a:pt x="2102" y="8507"/>
                  </a:cubicBezTo>
                  <a:cubicBezTo>
                    <a:pt x="100" y="10942"/>
                    <a:pt x="0" y="14611"/>
                    <a:pt x="1435" y="17446"/>
                  </a:cubicBezTo>
                  <a:cubicBezTo>
                    <a:pt x="2902" y="20248"/>
                    <a:pt x="5771" y="22216"/>
                    <a:pt x="8840" y="23017"/>
                  </a:cubicBezTo>
                  <a:cubicBezTo>
                    <a:pt x="6105" y="21516"/>
                    <a:pt x="4103" y="18747"/>
                    <a:pt x="3603" y="15678"/>
                  </a:cubicBezTo>
                  <a:cubicBezTo>
                    <a:pt x="3103" y="12610"/>
                    <a:pt x="4070" y="9341"/>
                    <a:pt x="6205" y="7039"/>
                  </a:cubicBezTo>
                  <a:cubicBezTo>
                    <a:pt x="7802" y="5298"/>
                    <a:pt x="9962" y="4193"/>
                    <a:pt x="11930" y="2824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50"/>
            <p:cNvSpPr/>
            <p:nvPr/>
          </p:nvSpPr>
          <p:spPr>
            <a:xfrm>
              <a:off x="-2341500" y="4202625"/>
              <a:ext cx="362775" cy="310300"/>
            </a:xfrm>
            <a:custGeom>
              <a:avLst/>
              <a:gdLst/>
              <a:ahLst/>
              <a:cxnLst/>
              <a:rect l="l" t="t" r="r" b="b"/>
              <a:pathLst>
                <a:path w="14511" h="12412" extrusionOk="0">
                  <a:moveTo>
                    <a:pt x="10174" y="0"/>
                  </a:moveTo>
                  <a:lnTo>
                    <a:pt x="0" y="3569"/>
                  </a:lnTo>
                  <a:lnTo>
                    <a:pt x="4904" y="12176"/>
                  </a:lnTo>
                  <a:cubicBezTo>
                    <a:pt x="4904" y="12176"/>
                    <a:pt x="5880" y="12411"/>
                    <a:pt x="7241" y="12411"/>
                  </a:cubicBezTo>
                  <a:cubicBezTo>
                    <a:pt x="9502" y="12411"/>
                    <a:pt x="12825" y="11762"/>
                    <a:pt x="14511" y="8306"/>
                  </a:cubicBezTo>
                  <a:lnTo>
                    <a:pt x="10174" y="0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50"/>
            <p:cNvSpPr/>
            <p:nvPr/>
          </p:nvSpPr>
          <p:spPr>
            <a:xfrm>
              <a:off x="-2341500" y="4202625"/>
              <a:ext cx="283550" cy="261875"/>
            </a:xfrm>
            <a:custGeom>
              <a:avLst/>
              <a:gdLst/>
              <a:ahLst/>
              <a:cxnLst/>
              <a:rect l="l" t="t" r="r" b="b"/>
              <a:pathLst>
                <a:path w="11342" h="10475" extrusionOk="0">
                  <a:moveTo>
                    <a:pt x="10141" y="0"/>
                  </a:moveTo>
                  <a:lnTo>
                    <a:pt x="0" y="3569"/>
                  </a:lnTo>
                  <a:lnTo>
                    <a:pt x="1668" y="6505"/>
                  </a:lnTo>
                  <a:lnTo>
                    <a:pt x="3903" y="10474"/>
                  </a:lnTo>
                  <a:lnTo>
                    <a:pt x="11342" y="2335"/>
                  </a:lnTo>
                  <a:lnTo>
                    <a:pt x="10141" y="0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50"/>
            <p:cNvSpPr/>
            <p:nvPr/>
          </p:nvSpPr>
          <p:spPr>
            <a:xfrm>
              <a:off x="-2257275" y="4393575"/>
              <a:ext cx="646325" cy="384475"/>
            </a:xfrm>
            <a:custGeom>
              <a:avLst/>
              <a:gdLst/>
              <a:ahLst/>
              <a:cxnLst/>
              <a:rect l="l" t="t" r="r" b="b"/>
              <a:pathLst>
                <a:path w="25853" h="15379" extrusionOk="0">
                  <a:moveTo>
                    <a:pt x="10775" y="1"/>
                  </a:moveTo>
                  <a:lnTo>
                    <a:pt x="534" y="2836"/>
                  </a:lnTo>
                  <a:lnTo>
                    <a:pt x="134" y="8674"/>
                  </a:lnTo>
                  <a:cubicBezTo>
                    <a:pt x="1" y="10709"/>
                    <a:pt x="1468" y="12443"/>
                    <a:pt x="3470" y="12710"/>
                  </a:cubicBezTo>
                  <a:lnTo>
                    <a:pt x="25619" y="15379"/>
                  </a:lnTo>
                  <a:lnTo>
                    <a:pt x="25686" y="14678"/>
                  </a:lnTo>
                  <a:cubicBezTo>
                    <a:pt x="25852" y="12944"/>
                    <a:pt x="24985" y="11342"/>
                    <a:pt x="23484" y="10575"/>
                  </a:cubicBezTo>
                  <a:lnTo>
                    <a:pt x="20682" y="9208"/>
                  </a:lnTo>
                  <a:lnTo>
                    <a:pt x="1077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50"/>
            <p:cNvSpPr/>
            <p:nvPr/>
          </p:nvSpPr>
          <p:spPr>
            <a:xfrm>
              <a:off x="-2258100" y="4570375"/>
              <a:ext cx="150950" cy="146800"/>
            </a:xfrm>
            <a:custGeom>
              <a:avLst/>
              <a:gdLst/>
              <a:ahLst/>
              <a:cxnLst/>
              <a:rect l="l" t="t" r="r" b="b"/>
              <a:pathLst>
                <a:path w="6038" h="5872" extrusionOk="0">
                  <a:moveTo>
                    <a:pt x="1254" y="1"/>
                  </a:moveTo>
                  <a:cubicBezTo>
                    <a:pt x="901" y="1"/>
                    <a:pt x="567" y="45"/>
                    <a:pt x="234" y="134"/>
                  </a:cubicBezTo>
                  <a:lnTo>
                    <a:pt x="134" y="1602"/>
                  </a:lnTo>
                  <a:cubicBezTo>
                    <a:pt x="0" y="3603"/>
                    <a:pt x="1468" y="5371"/>
                    <a:pt x="3469" y="5638"/>
                  </a:cubicBezTo>
                  <a:lnTo>
                    <a:pt x="5604" y="5872"/>
                  </a:lnTo>
                  <a:cubicBezTo>
                    <a:pt x="5671" y="5638"/>
                    <a:pt x="5704" y="5371"/>
                    <a:pt x="5738" y="5104"/>
                  </a:cubicBezTo>
                  <a:cubicBezTo>
                    <a:pt x="6038" y="2603"/>
                    <a:pt x="4303" y="334"/>
                    <a:pt x="1801" y="34"/>
                  </a:cubicBezTo>
                  <a:cubicBezTo>
                    <a:pt x="1612" y="12"/>
                    <a:pt x="1431" y="1"/>
                    <a:pt x="125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168;p50"/>
            <p:cNvSpPr/>
            <p:nvPr/>
          </p:nvSpPr>
          <p:spPr>
            <a:xfrm>
              <a:off x="-1898675" y="4554525"/>
              <a:ext cx="137625" cy="119275"/>
            </a:xfrm>
            <a:custGeom>
              <a:avLst/>
              <a:gdLst/>
              <a:ahLst/>
              <a:cxnLst/>
              <a:rect l="l" t="t" r="r" b="b"/>
              <a:pathLst>
                <a:path w="5505" h="4771" extrusionOk="0">
                  <a:moveTo>
                    <a:pt x="3369" y="1"/>
                  </a:moveTo>
                  <a:lnTo>
                    <a:pt x="0" y="2469"/>
                  </a:lnTo>
                  <a:lnTo>
                    <a:pt x="1668" y="4771"/>
                  </a:lnTo>
                  <a:lnTo>
                    <a:pt x="5504" y="1969"/>
                  </a:lnTo>
                  <a:lnTo>
                    <a:pt x="336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Google Shape;2169;p50"/>
            <p:cNvSpPr/>
            <p:nvPr/>
          </p:nvSpPr>
          <p:spPr>
            <a:xfrm>
              <a:off x="-1983750" y="4481150"/>
              <a:ext cx="143475" cy="122600"/>
            </a:xfrm>
            <a:custGeom>
              <a:avLst/>
              <a:gdLst/>
              <a:ahLst/>
              <a:cxnLst/>
              <a:rect l="l" t="t" r="r" b="b"/>
              <a:pathLst>
                <a:path w="5739" h="4904" extrusionOk="0">
                  <a:moveTo>
                    <a:pt x="3603" y="0"/>
                  </a:moveTo>
                  <a:lnTo>
                    <a:pt x="1" y="2602"/>
                  </a:lnTo>
                  <a:lnTo>
                    <a:pt x="1669" y="4904"/>
                  </a:lnTo>
                  <a:lnTo>
                    <a:pt x="5738" y="1935"/>
                  </a:lnTo>
                  <a:lnTo>
                    <a:pt x="36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Google Shape;2170;p50"/>
            <p:cNvSpPr/>
            <p:nvPr/>
          </p:nvSpPr>
          <p:spPr>
            <a:xfrm>
              <a:off x="-3740825" y="2355700"/>
              <a:ext cx="1056600" cy="1254025"/>
            </a:xfrm>
            <a:custGeom>
              <a:avLst/>
              <a:gdLst/>
              <a:ahLst/>
              <a:cxnLst/>
              <a:rect l="l" t="t" r="r" b="b"/>
              <a:pathLst>
                <a:path w="42264" h="50161" extrusionOk="0">
                  <a:moveTo>
                    <a:pt x="11780" y="0"/>
                  </a:moveTo>
                  <a:cubicBezTo>
                    <a:pt x="10157" y="0"/>
                    <a:pt x="8501" y="433"/>
                    <a:pt x="7072" y="1259"/>
                  </a:cubicBezTo>
                  <a:cubicBezTo>
                    <a:pt x="4003" y="2893"/>
                    <a:pt x="1935" y="5995"/>
                    <a:pt x="968" y="9331"/>
                  </a:cubicBezTo>
                  <a:cubicBezTo>
                    <a:pt x="0" y="12600"/>
                    <a:pt x="67" y="16169"/>
                    <a:pt x="501" y="19572"/>
                  </a:cubicBezTo>
                  <a:cubicBezTo>
                    <a:pt x="1468" y="26944"/>
                    <a:pt x="4403" y="34182"/>
                    <a:pt x="9307" y="39786"/>
                  </a:cubicBezTo>
                  <a:cubicBezTo>
                    <a:pt x="14177" y="45390"/>
                    <a:pt x="21149" y="49360"/>
                    <a:pt x="28587" y="50060"/>
                  </a:cubicBezTo>
                  <a:cubicBezTo>
                    <a:pt x="29253" y="50125"/>
                    <a:pt x="29930" y="50161"/>
                    <a:pt x="30608" y="50161"/>
                  </a:cubicBezTo>
                  <a:cubicBezTo>
                    <a:pt x="33431" y="50161"/>
                    <a:pt x="36276" y="49540"/>
                    <a:pt x="38428" y="47792"/>
                  </a:cubicBezTo>
                  <a:cubicBezTo>
                    <a:pt x="41096" y="45624"/>
                    <a:pt x="42264" y="41354"/>
                    <a:pt x="40129" y="38619"/>
                  </a:cubicBezTo>
                  <a:cubicBezTo>
                    <a:pt x="38528" y="36550"/>
                    <a:pt x="35359" y="35550"/>
                    <a:pt x="34925" y="32948"/>
                  </a:cubicBezTo>
                  <a:cubicBezTo>
                    <a:pt x="34592" y="30913"/>
                    <a:pt x="36126" y="29112"/>
                    <a:pt x="36660" y="27177"/>
                  </a:cubicBezTo>
                  <a:cubicBezTo>
                    <a:pt x="37494" y="24242"/>
                    <a:pt x="35792" y="20773"/>
                    <a:pt x="32957" y="19705"/>
                  </a:cubicBezTo>
                  <a:cubicBezTo>
                    <a:pt x="30755" y="18838"/>
                    <a:pt x="28254" y="19271"/>
                    <a:pt x="25919" y="18838"/>
                  </a:cubicBezTo>
                  <a:cubicBezTo>
                    <a:pt x="22416" y="18137"/>
                    <a:pt x="19614" y="15335"/>
                    <a:pt x="18180" y="12066"/>
                  </a:cubicBezTo>
                  <a:cubicBezTo>
                    <a:pt x="16745" y="8831"/>
                    <a:pt x="16512" y="5161"/>
                    <a:pt x="16679" y="1625"/>
                  </a:cubicBezTo>
                  <a:cubicBezTo>
                    <a:pt x="15315" y="524"/>
                    <a:pt x="13568" y="0"/>
                    <a:pt x="11780" y="0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50"/>
            <p:cNvSpPr/>
            <p:nvPr/>
          </p:nvSpPr>
          <p:spPr>
            <a:xfrm>
              <a:off x="-3544850" y="2422175"/>
              <a:ext cx="820600" cy="1146675"/>
            </a:xfrm>
            <a:custGeom>
              <a:avLst/>
              <a:gdLst/>
              <a:ahLst/>
              <a:cxnLst/>
              <a:rect l="l" t="t" r="r" b="b"/>
              <a:pathLst>
                <a:path w="32824" h="45867" extrusionOk="0">
                  <a:moveTo>
                    <a:pt x="5971" y="1"/>
                  </a:moveTo>
                  <a:lnTo>
                    <a:pt x="0" y="2302"/>
                  </a:lnTo>
                  <a:lnTo>
                    <a:pt x="1234" y="36827"/>
                  </a:lnTo>
                  <a:cubicBezTo>
                    <a:pt x="1301" y="36894"/>
                    <a:pt x="1334" y="36994"/>
                    <a:pt x="1434" y="37060"/>
                  </a:cubicBezTo>
                  <a:cubicBezTo>
                    <a:pt x="4904" y="41030"/>
                    <a:pt x="9340" y="44099"/>
                    <a:pt x="14244" y="45867"/>
                  </a:cubicBezTo>
                  <a:cubicBezTo>
                    <a:pt x="20915" y="44866"/>
                    <a:pt x="28454" y="43732"/>
                    <a:pt x="32290" y="42931"/>
                  </a:cubicBezTo>
                  <a:cubicBezTo>
                    <a:pt x="32523" y="42698"/>
                    <a:pt x="32690" y="42364"/>
                    <a:pt x="32824" y="42031"/>
                  </a:cubicBezTo>
                  <a:cubicBezTo>
                    <a:pt x="26686" y="41097"/>
                    <a:pt x="23484" y="34492"/>
                    <a:pt x="24284" y="31023"/>
                  </a:cubicBezTo>
                  <a:cubicBezTo>
                    <a:pt x="25118" y="27353"/>
                    <a:pt x="27520" y="21483"/>
                    <a:pt x="18180" y="20048"/>
                  </a:cubicBezTo>
                  <a:cubicBezTo>
                    <a:pt x="8840" y="18647"/>
                    <a:pt x="5971" y="1"/>
                    <a:pt x="597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50"/>
            <p:cNvSpPr/>
            <p:nvPr/>
          </p:nvSpPr>
          <p:spPr>
            <a:xfrm>
              <a:off x="-4334600" y="2355500"/>
              <a:ext cx="930700" cy="1483050"/>
            </a:xfrm>
            <a:custGeom>
              <a:avLst/>
              <a:gdLst/>
              <a:ahLst/>
              <a:cxnLst/>
              <a:rect l="l" t="t" r="r" b="b"/>
              <a:pathLst>
                <a:path w="37228" h="59322" extrusionOk="0">
                  <a:moveTo>
                    <a:pt x="16025" y="0"/>
                  </a:moveTo>
                  <a:cubicBezTo>
                    <a:pt x="15004" y="0"/>
                    <a:pt x="13932" y="105"/>
                    <a:pt x="12810" y="333"/>
                  </a:cubicBezTo>
                  <a:cubicBezTo>
                    <a:pt x="13744" y="4135"/>
                    <a:pt x="14545" y="8872"/>
                    <a:pt x="12310" y="12074"/>
                  </a:cubicBezTo>
                  <a:cubicBezTo>
                    <a:pt x="10742" y="14309"/>
                    <a:pt x="8040" y="15377"/>
                    <a:pt x="5805" y="16878"/>
                  </a:cubicBezTo>
                  <a:cubicBezTo>
                    <a:pt x="3537" y="18379"/>
                    <a:pt x="1402" y="20914"/>
                    <a:pt x="2136" y="23549"/>
                  </a:cubicBezTo>
                  <a:cubicBezTo>
                    <a:pt x="2903" y="26518"/>
                    <a:pt x="6872" y="28052"/>
                    <a:pt x="6973" y="31088"/>
                  </a:cubicBezTo>
                  <a:cubicBezTo>
                    <a:pt x="7039" y="33423"/>
                    <a:pt x="4804" y="35057"/>
                    <a:pt x="3303" y="36892"/>
                  </a:cubicBezTo>
                  <a:cubicBezTo>
                    <a:pt x="1" y="40895"/>
                    <a:pt x="368" y="47066"/>
                    <a:pt x="3303" y="51336"/>
                  </a:cubicBezTo>
                  <a:cubicBezTo>
                    <a:pt x="6205" y="55572"/>
                    <a:pt x="11209" y="58041"/>
                    <a:pt x="16313" y="58941"/>
                  </a:cubicBezTo>
                  <a:cubicBezTo>
                    <a:pt x="17630" y="59185"/>
                    <a:pt x="18987" y="59322"/>
                    <a:pt x="20339" y="59322"/>
                  </a:cubicBezTo>
                  <a:cubicBezTo>
                    <a:pt x="23061" y="59322"/>
                    <a:pt x="25759" y="58766"/>
                    <a:pt x="28054" y="57407"/>
                  </a:cubicBezTo>
                  <a:cubicBezTo>
                    <a:pt x="33125" y="54405"/>
                    <a:pt x="35226" y="48167"/>
                    <a:pt x="35993" y="42329"/>
                  </a:cubicBezTo>
                  <a:cubicBezTo>
                    <a:pt x="37227" y="32155"/>
                    <a:pt x="35460" y="21681"/>
                    <a:pt x="31290" y="12341"/>
                  </a:cubicBezTo>
                  <a:cubicBezTo>
                    <a:pt x="29722" y="8905"/>
                    <a:pt x="27854" y="5536"/>
                    <a:pt x="24885" y="3168"/>
                  </a:cubicBezTo>
                  <a:cubicBezTo>
                    <a:pt x="22621" y="1320"/>
                    <a:pt x="19647" y="0"/>
                    <a:pt x="16025" y="0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50"/>
            <p:cNvSpPr/>
            <p:nvPr/>
          </p:nvSpPr>
          <p:spPr>
            <a:xfrm>
              <a:off x="-4438000" y="2585625"/>
              <a:ext cx="1400200" cy="1772125"/>
            </a:xfrm>
            <a:custGeom>
              <a:avLst/>
              <a:gdLst/>
              <a:ahLst/>
              <a:cxnLst/>
              <a:rect l="l" t="t" r="r" b="b"/>
              <a:pathLst>
                <a:path w="56008" h="70885" extrusionOk="0">
                  <a:moveTo>
                    <a:pt x="10341" y="24351"/>
                  </a:moveTo>
                  <a:lnTo>
                    <a:pt x="10341" y="24351"/>
                  </a:lnTo>
                  <a:cubicBezTo>
                    <a:pt x="9507" y="25519"/>
                    <a:pt x="8340" y="26553"/>
                    <a:pt x="7473" y="27654"/>
                  </a:cubicBezTo>
                  <a:cubicBezTo>
                    <a:pt x="4170" y="31657"/>
                    <a:pt x="4537" y="37828"/>
                    <a:pt x="7473" y="42064"/>
                  </a:cubicBezTo>
                  <a:cubicBezTo>
                    <a:pt x="7639" y="42331"/>
                    <a:pt x="7840" y="42564"/>
                    <a:pt x="8040" y="42831"/>
                  </a:cubicBezTo>
                  <a:cubicBezTo>
                    <a:pt x="5805" y="41230"/>
                    <a:pt x="4170" y="38795"/>
                    <a:pt x="3770" y="36060"/>
                  </a:cubicBezTo>
                  <a:cubicBezTo>
                    <a:pt x="3270" y="33024"/>
                    <a:pt x="4237" y="29722"/>
                    <a:pt x="6338" y="27454"/>
                  </a:cubicBezTo>
                  <a:cubicBezTo>
                    <a:pt x="7506" y="26186"/>
                    <a:pt x="8940" y="25285"/>
                    <a:pt x="10341" y="24351"/>
                  </a:cubicBezTo>
                  <a:close/>
                  <a:moveTo>
                    <a:pt x="17647" y="1"/>
                  </a:moveTo>
                  <a:cubicBezTo>
                    <a:pt x="17446" y="1035"/>
                    <a:pt x="17013" y="2002"/>
                    <a:pt x="16446" y="2869"/>
                  </a:cubicBezTo>
                  <a:cubicBezTo>
                    <a:pt x="14911" y="5104"/>
                    <a:pt x="12176" y="6172"/>
                    <a:pt x="9941" y="7673"/>
                  </a:cubicBezTo>
                  <a:cubicBezTo>
                    <a:pt x="7673" y="9174"/>
                    <a:pt x="5571" y="11709"/>
                    <a:pt x="6272" y="14344"/>
                  </a:cubicBezTo>
                  <a:cubicBezTo>
                    <a:pt x="7072" y="17313"/>
                    <a:pt x="11008" y="18847"/>
                    <a:pt x="11109" y="21883"/>
                  </a:cubicBezTo>
                  <a:cubicBezTo>
                    <a:pt x="11142" y="22617"/>
                    <a:pt x="10942" y="23217"/>
                    <a:pt x="10608" y="23851"/>
                  </a:cubicBezTo>
                  <a:cubicBezTo>
                    <a:pt x="10308" y="23984"/>
                    <a:pt x="9974" y="24151"/>
                    <a:pt x="9607" y="24351"/>
                  </a:cubicBezTo>
                  <a:cubicBezTo>
                    <a:pt x="7006" y="25786"/>
                    <a:pt x="4003" y="26686"/>
                    <a:pt x="2135" y="28988"/>
                  </a:cubicBezTo>
                  <a:cubicBezTo>
                    <a:pt x="134" y="31456"/>
                    <a:pt x="1" y="35126"/>
                    <a:pt x="1468" y="37961"/>
                  </a:cubicBezTo>
                  <a:cubicBezTo>
                    <a:pt x="2836" y="40563"/>
                    <a:pt x="5438" y="42464"/>
                    <a:pt x="8273" y="43332"/>
                  </a:cubicBezTo>
                  <a:cubicBezTo>
                    <a:pt x="9441" y="44733"/>
                    <a:pt x="10842" y="45900"/>
                    <a:pt x="12443" y="46867"/>
                  </a:cubicBezTo>
                  <a:cubicBezTo>
                    <a:pt x="12510" y="46901"/>
                    <a:pt x="12576" y="46968"/>
                    <a:pt x="12643" y="47001"/>
                  </a:cubicBezTo>
                  <a:cubicBezTo>
                    <a:pt x="12910" y="47168"/>
                    <a:pt x="13143" y="47301"/>
                    <a:pt x="13444" y="47468"/>
                  </a:cubicBezTo>
                  <a:lnTo>
                    <a:pt x="13677" y="47568"/>
                  </a:lnTo>
                  <a:cubicBezTo>
                    <a:pt x="13977" y="47701"/>
                    <a:pt x="14244" y="47868"/>
                    <a:pt x="14511" y="48002"/>
                  </a:cubicBezTo>
                  <a:cubicBezTo>
                    <a:pt x="14578" y="48035"/>
                    <a:pt x="14644" y="48035"/>
                    <a:pt x="14678" y="48068"/>
                  </a:cubicBezTo>
                  <a:cubicBezTo>
                    <a:pt x="15345" y="48369"/>
                    <a:pt x="16079" y="48669"/>
                    <a:pt x="16813" y="48902"/>
                  </a:cubicBezTo>
                  <a:cubicBezTo>
                    <a:pt x="16913" y="48969"/>
                    <a:pt x="17013" y="49002"/>
                    <a:pt x="17113" y="49002"/>
                  </a:cubicBezTo>
                  <a:cubicBezTo>
                    <a:pt x="17346" y="49069"/>
                    <a:pt x="17613" y="49169"/>
                    <a:pt x="17913" y="49236"/>
                  </a:cubicBezTo>
                  <a:cubicBezTo>
                    <a:pt x="18013" y="49303"/>
                    <a:pt x="18147" y="49336"/>
                    <a:pt x="18247" y="49336"/>
                  </a:cubicBezTo>
                  <a:cubicBezTo>
                    <a:pt x="18480" y="49403"/>
                    <a:pt x="18747" y="49469"/>
                    <a:pt x="18981" y="49536"/>
                  </a:cubicBezTo>
                  <a:cubicBezTo>
                    <a:pt x="19114" y="49569"/>
                    <a:pt x="19181" y="49569"/>
                    <a:pt x="19314" y="49636"/>
                  </a:cubicBezTo>
                  <a:cubicBezTo>
                    <a:pt x="19681" y="49703"/>
                    <a:pt x="20015" y="49803"/>
                    <a:pt x="20415" y="49836"/>
                  </a:cubicBezTo>
                  <a:cubicBezTo>
                    <a:pt x="21734" y="50100"/>
                    <a:pt x="23105" y="50209"/>
                    <a:pt x="24459" y="50209"/>
                  </a:cubicBezTo>
                  <a:cubicBezTo>
                    <a:pt x="24646" y="50209"/>
                    <a:pt x="24832" y="50207"/>
                    <a:pt x="25018" y="50203"/>
                  </a:cubicBezTo>
                  <a:lnTo>
                    <a:pt x="27320" y="53506"/>
                  </a:lnTo>
                  <a:lnTo>
                    <a:pt x="27253" y="58876"/>
                  </a:lnTo>
                  <a:lnTo>
                    <a:pt x="28754" y="61511"/>
                  </a:lnTo>
                  <a:cubicBezTo>
                    <a:pt x="29031" y="62014"/>
                    <a:pt x="29080" y="62365"/>
                    <a:pt x="29387" y="62365"/>
                  </a:cubicBezTo>
                  <a:cubicBezTo>
                    <a:pt x="29488" y="62365"/>
                    <a:pt x="29616" y="62327"/>
                    <a:pt x="29789" y="62245"/>
                  </a:cubicBezTo>
                  <a:cubicBezTo>
                    <a:pt x="30322" y="62012"/>
                    <a:pt x="30656" y="61478"/>
                    <a:pt x="30656" y="60877"/>
                  </a:cubicBezTo>
                  <a:lnTo>
                    <a:pt x="30522" y="56541"/>
                  </a:lnTo>
                  <a:lnTo>
                    <a:pt x="33424" y="59143"/>
                  </a:lnTo>
                  <a:lnTo>
                    <a:pt x="35259" y="63479"/>
                  </a:lnTo>
                  <a:cubicBezTo>
                    <a:pt x="35520" y="64080"/>
                    <a:pt x="36128" y="64476"/>
                    <a:pt x="36780" y="64476"/>
                  </a:cubicBezTo>
                  <a:cubicBezTo>
                    <a:pt x="36961" y="64476"/>
                    <a:pt x="37146" y="64445"/>
                    <a:pt x="37327" y="64380"/>
                  </a:cubicBezTo>
                  <a:cubicBezTo>
                    <a:pt x="37861" y="64180"/>
                    <a:pt x="38295" y="63713"/>
                    <a:pt x="38428" y="63146"/>
                  </a:cubicBezTo>
                  <a:lnTo>
                    <a:pt x="38495" y="63146"/>
                  </a:lnTo>
                  <a:cubicBezTo>
                    <a:pt x="38528" y="63146"/>
                    <a:pt x="38528" y="63079"/>
                    <a:pt x="38595" y="63079"/>
                  </a:cubicBezTo>
                  <a:lnTo>
                    <a:pt x="38828" y="63379"/>
                  </a:lnTo>
                  <a:cubicBezTo>
                    <a:pt x="39059" y="63661"/>
                    <a:pt x="39389" y="63825"/>
                    <a:pt x="39726" y="63825"/>
                  </a:cubicBezTo>
                  <a:cubicBezTo>
                    <a:pt x="39827" y="63825"/>
                    <a:pt x="39929" y="63810"/>
                    <a:pt x="40029" y="63780"/>
                  </a:cubicBezTo>
                  <a:cubicBezTo>
                    <a:pt x="40763" y="63613"/>
                    <a:pt x="41163" y="62879"/>
                    <a:pt x="40930" y="62178"/>
                  </a:cubicBezTo>
                  <a:lnTo>
                    <a:pt x="40496" y="61078"/>
                  </a:lnTo>
                  <a:lnTo>
                    <a:pt x="40496" y="61078"/>
                  </a:lnTo>
                  <a:cubicBezTo>
                    <a:pt x="41097" y="61511"/>
                    <a:pt x="41764" y="61878"/>
                    <a:pt x="42364" y="62212"/>
                  </a:cubicBezTo>
                  <a:lnTo>
                    <a:pt x="54473" y="68450"/>
                  </a:lnTo>
                  <a:lnTo>
                    <a:pt x="56007" y="70885"/>
                  </a:lnTo>
                  <a:cubicBezTo>
                    <a:pt x="53784" y="48580"/>
                    <a:pt x="46000" y="44375"/>
                    <a:pt x="37701" y="44375"/>
                  </a:cubicBezTo>
                  <a:cubicBezTo>
                    <a:pt x="32676" y="44375"/>
                    <a:pt x="27462" y="45917"/>
                    <a:pt x="23179" y="45917"/>
                  </a:cubicBezTo>
                  <a:cubicBezTo>
                    <a:pt x="21375" y="45917"/>
                    <a:pt x="19737" y="45643"/>
                    <a:pt x="18347" y="44866"/>
                  </a:cubicBezTo>
                  <a:cubicBezTo>
                    <a:pt x="8106" y="39162"/>
                    <a:pt x="14978" y="26386"/>
                    <a:pt x="19048" y="14845"/>
                  </a:cubicBezTo>
                  <a:cubicBezTo>
                    <a:pt x="22483" y="5304"/>
                    <a:pt x="18981" y="1168"/>
                    <a:pt x="176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50"/>
            <p:cNvSpPr/>
            <p:nvPr/>
          </p:nvSpPr>
          <p:spPr>
            <a:xfrm>
              <a:off x="-4301225" y="2467200"/>
              <a:ext cx="897325" cy="1370150"/>
            </a:xfrm>
            <a:custGeom>
              <a:avLst/>
              <a:gdLst/>
              <a:ahLst/>
              <a:cxnLst/>
              <a:rect l="l" t="t" r="r" b="b"/>
              <a:pathLst>
                <a:path w="35893" h="54806" extrusionOk="0">
                  <a:moveTo>
                    <a:pt x="25018" y="1"/>
                  </a:moveTo>
                  <a:lnTo>
                    <a:pt x="16846" y="1268"/>
                  </a:lnTo>
                  <a:cubicBezTo>
                    <a:pt x="16846" y="1268"/>
                    <a:pt x="16178" y="7940"/>
                    <a:pt x="10841" y="14344"/>
                  </a:cubicBezTo>
                  <a:cubicBezTo>
                    <a:pt x="7139" y="18781"/>
                    <a:pt x="12676" y="25019"/>
                    <a:pt x="10508" y="26753"/>
                  </a:cubicBezTo>
                  <a:cubicBezTo>
                    <a:pt x="3669" y="32224"/>
                    <a:pt x="0" y="37428"/>
                    <a:pt x="6138" y="50904"/>
                  </a:cubicBezTo>
                  <a:cubicBezTo>
                    <a:pt x="8740" y="52739"/>
                    <a:pt x="11842" y="53873"/>
                    <a:pt x="15011" y="54440"/>
                  </a:cubicBezTo>
                  <a:cubicBezTo>
                    <a:pt x="16328" y="54672"/>
                    <a:pt x="17685" y="54806"/>
                    <a:pt x="19037" y="54806"/>
                  </a:cubicBezTo>
                  <a:cubicBezTo>
                    <a:pt x="21759" y="54806"/>
                    <a:pt x="24457" y="54265"/>
                    <a:pt x="26753" y="52905"/>
                  </a:cubicBezTo>
                  <a:cubicBezTo>
                    <a:pt x="31756" y="49903"/>
                    <a:pt x="33891" y="43632"/>
                    <a:pt x="34658" y="37795"/>
                  </a:cubicBezTo>
                  <a:cubicBezTo>
                    <a:pt x="35892" y="27621"/>
                    <a:pt x="34091" y="17180"/>
                    <a:pt x="29922" y="7840"/>
                  </a:cubicBezTo>
                  <a:cubicBezTo>
                    <a:pt x="28687" y="5004"/>
                    <a:pt x="27153" y="2202"/>
                    <a:pt x="250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50"/>
            <p:cNvSpPr/>
            <p:nvPr/>
          </p:nvSpPr>
          <p:spPr>
            <a:xfrm>
              <a:off x="-3451450" y="2840550"/>
              <a:ext cx="557075" cy="591550"/>
            </a:xfrm>
            <a:custGeom>
              <a:avLst/>
              <a:gdLst/>
              <a:ahLst/>
              <a:cxnLst/>
              <a:rect l="l" t="t" r="r" b="b"/>
              <a:pathLst>
                <a:path w="22283" h="23662" extrusionOk="0">
                  <a:moveTo>
                    <a:pt x="6219" y="0"/>
                  </a:moveTo>
                  <a:cubicBezTo>
                    <a:pt x="5188" y="0"/>
                    <a:pt x="4146" y="308"/>
                    <a:pt x="3236" y="945"/>
                  </a:cubicBezTo>
                  <a:lnTo>
                    <a:pt x="2869" y="1178"/>
                  </a:lnTo>
                  <a:cubicBezTo>
                    <a:pt x="534" y="2846"/>
                    <a:pt x="0" y="6049"/>
                    <a:pt x="1601" y="8384"/>
                  </a:cubicBezTo>
                  <a:lnTo>
                    <a:pt x="15111" y="23661"/>
                  </a:lnTo>
                  <a:lnTo>
                    <a:pt x="22283" y="16323"/>
                  </a:lnTo>
                  <a:lnTo>
                    <a:pt x="10441" y="2179"/>
                  </a:lnTo>
                  <a:cubicBezTo>
                    <a:pt x="9423" y="754"/>
                    <a:pt x="7834" y="0"/>
                    <a:pt x="6219" y="0"/>
                  </a:cubicBezTo>
                  <a:close/>
                </a:path>
              </a:pathLst>
            </a:custGeom>
            <a:solidFill>
              <a:srgbClr val="E8A2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50"/>
            <p:cNvSpPr/>
            <p:nvPr/>
          </p:nvSpPr>
          <p:spPr>
            <a:xfrm>
              <a:off x="-3151250" y="2876675"/>
              <a:ext cx="484550" cy="555425"/>
            </a:xfrm>
            <a:custGeom>
              <a:avLst/>
              <a:gdLst/>
              <a:ahLst/>
              <a:cxnLst/>
              <a:rect l="l" t="t" r="r" b="b"/>
              <a:pathLst>
                <a:path w="19382" h="22217" extrusionOk="0">
                  <a:moveTo>
                    <a:pt x="16012" y="0"/>
                  </a:moveTo>
                  <a:lnTo>
                    <a:pt x="1" y="12543"/>
                  </a:lnTo>
                  <a:lnTo>
                    <a:pt x="3103" y="22216"/>
                  </a:lnTo>
                  <a:lnTo>
                    <a:pt x="19381" y="5571"/>
                  </a:lnTo>
                  <a:lnTo>
                    <a:pt x="16012" y="0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50"/>
            <p:cNvSpPr/>
            <p:nvPr/>
          </p:nvSpPr>
          <p:spPr>
            <a:xfrm>
              <a:off x="-3540700" y="2812150"/>
              <a:ext cx="481200" cy="345575"/>
            </a:xfrm>
            <a:custGeom>
              <a:avLst/>
              <a:gdLst/>
              <a:ahLst/>
              <a:cxnLst/>
              <a:rect l="l" t="t" r="r" b="b"/>
              <a:pathLst>
                <a:path w="19248" h="13823" extrusionOk="0">
                  <a:moveTo>
                    <a:pt x="8611" y="0"/>
                  </a:moveTo>
                  <a:cubicBezTo>
                    <a:pt x="7239" y="0"/>
                    <a:pt x="5880" y="534"/>
                    <a:pt x="4638" y="1881"/>
                  </a:cubicBezTo>
                  <a:cubicBezTo>
                    <a:pt x="4604" y="1881"/>
                    <a:pt x="1" y="7285"/>
                    <a:pt x="9941" y="13823"/>
                  </a:cubicBezTo>
                  <a:lnTo>
                    <a:pt x="19248" y="7718"/>
                  </a:lnTo>
                  <a:cubicBezTo>
                    <a:pt x="19248" y="7718"/>
                    <a:pt x="13831" y="0"/>
                    <a:pt x="861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50"/>
            <p:cNvSpPr/>
            <p:nvPr/>
          </p:nvSpPr>
          <p:spPr>
            <a:xfrm>
              <a:off x="-3756375" y="2665675"/>
              <a:ext cx="406675" cy="384225"/>
            </a:xfrm>
            <a:custGeom>
              <a:avLst/>
              <a:gdLst/>
              <a:ahLst/>
              <a:cxnLst/>
              <a:rect l="l" t="t" r="r" b="b"/>
              <a:pathLst>
                <a:path w="16267" h="15369" extrusionOk="0">
                  <a:moveTo>
                    <a:pt x="10529" y="1"/>
                  </a:moveTo>
                  <a:cubicBezTo>
                    <a:pt x="10529" y="1"/>
                    <a:pt x="10529" y="1"/>
                    <a:pt x="10529" y="1"/>
                  </a:cubicBezTo>
                  <a:lnTo>
                    <a:pt x="10529" y="1"/>
                  </a:lnTo>
                  <a:cubicBezTo>
                    <a:pt x="10529" y="1"/>
                    <a:pt x="10529" y="1"/>
                    <a:pt x="10529" y="1"/>
                  </a:cubicBezTo>
                  <a:close/>
                  <a:moveTo>
                    <a:pt x="3624" y="1"/>
                  </a:moveTo>
                  <a:cubicBezTo>
                    <a:pt x="3624" y="1"/>
                    <a:pt x="2290" y="8173"/>
                    <a:pt x="789" y="11176"/>
                  </a:cubicBezTo>
                  <a:cubicBezTo>
                    <a:pt x="0" y="12808"/>
                    <a:pt x="4537" y="15368"/>
                    <a:pt x="8902" y="15368"/>
                  </a:cubicBezTo>
                  <a:cubicBezTo>
                    <a:pt x="12477" y="15368"/>
                    <a:pt x="15936" y="13652"/>
                    <a:pt x="16267" y="8307"/>
                  </a:cubicBezTo>
                  <a:cubicBezTo>
                    <a:pt x="16267" y="8307"/>
                    <a:pt x="15533" y="7440"/>
                    <a:pt x="14532" y="6872"/>
                  </a:cubicBezTo>
                  <a:cubicBezTo>
                    <a:pt x="13098" y="6139"/>
                    <a:pt x="11230" y="4304"/>
                    <a:pt x="10529" y="1"/>
                  </a:cubicBezTo>
                  <a:lnTo>
                    <a:pt x="10529" y="1"/>
                  </a:lnTo>
                  <a:cubicBezTo>
                    <a:pt x="10508" y="7"/>
                    <a:pt x="8095" y="371"/>
                    <a:pt x="6059" y="371"/>
                  </a:cubicBezTo>
                  <a:cubicBezTo>
                    <a:pt x="5033" y="371"/>
                    <a:pt x="4102" y="279"/>
                    <a:pt x="3624" y="1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50"/>
            <p:cNvSpPr/>
            <p:nvPr/>
          </p:nvSpPr>
          <p:spPr>
            <a:xfrm>
              <a:off x="-3672450" y="2664850"/>
              <a:ext cx="271050" cy="167325"/>
            </a:xfrm>
            <a:custGeom>
              <a:avLst/>
              <a:gdLst/>
              <a:ahLst/>
              <a:cxnLst/>
              <a:rect l="l" t="t" r="r" b="b"/>
              <a:pathLst>
                <a:path w="10842" h="6693" extrusionOk="0">
                  <a:moveTo>
                    <a:pt x="367" y="0"/>
                  </a:moveTo>
                  <a:lnTo>
                    <a:pt x="367" y="34"/>
                  </a:lnTo>
                  <a:cubicBezTo>
                    <a:pt x="267" y="101"/>
                    <a:pt x="267" y="134"/>
                    <a:pt x="267" y="134"/>
                  </a:cubicBezTo>
                  <a:lnTo>
                    <a:pt x="267" y="201"/>
                  </a:lnTo>
                  <a:lnTo>
                    <a:pt x="267" y="234"/>
                  </a:lnTo>
                  <a:lnTo>
                    <a:pt x="267" y="334"/>
                  </a:lnTo>
                  <a:cubicBezTo>
                    <a:pt x="234" y="568"/>
                    <a:pt x="167" y="1001"/>
                    <a:pt x="67" y="1502"/>
                  </a:cubicBezTo>
                  <a:lnTo>
                    <a:pt x="67" y="1535"/>
                  </a:lnTo>
                  <a:cubicBezTo>
                    <a:pt x="34" y="1668"/>
                    <a:pt x="34" y="1802"/>
                    <a:pt x="0" y="1902"/>
                  </a:cubicBezTo>
                  <a:cubicBezTo>
                    <a:pt x="1608" y="3911"/>
                    <a:pt x="5677" y="6693"/>
                    <a:pt x="9848" y="6693"/>
                  </a:cubicBezTo>
                  <a:cubicBezTo>
                    <a:pt x="10179" y="6693"/>
                    <a:pt x="10511" y="6675"/>
                    <a:pt x="10842" y="6639"/>
                  </a:cubicBezTo>
                  <a:cubicBezTo>
                    <a:pt x="9507" y="5771"/>
                    <a:pt x="7873" y="3937"/>
                    <a:pt x="7239" y="0"/>
                  </a:cubicBezTo>
                  <a:cubicBezTo>
                    <a:pt x="7239" y="0"/>
                    <a:pt x="4793" y="371"/>
                    <a:pt x="2757" y="371"/>
                  </a:cubicBezTo>
                  <a:cubicBezTo>
                    <a:pt x="1739" y="371"/>
                    <a:pt x="823" y="278"/>
                    <a:pt x="367" y="0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50"/>
            <p:cNvSpPr/>
            <p:nvPr/>
          </p:nvSpPr>
          <p:spPr>
            <a:xfrm>
              <a:off x="-3680800" y="2665675"/>
              <a:ext cx="331950" cy="279400"/>
            </a:xfrm>
            <a:custGeom>
              <a:avLst/>
              <a:gdLst/>
              <a:ahLst/>
              <a:cxnLst/>
              <a:rect l="l" t="t" r="r" b="b"/>
              <a:pathLst>
                <a:path w="13278" h="11176" extrusionOk="0">
                  <a:moveTo>
                    <a:pt x="668" y="1"/>
                  </a:moveTo>
                  <a:cubicBezTo>
                    <a:pt x="668" y="1"/>
                    <a:pt x="401" y="1502"/>
                    <a:pt x="1" y="3503"/>
                  </a:cubicBezTo>
                  <a:cubicBezTo>
                    <a:pt x="1369" y="6906"/>
                    <a:pt x="4704" y="10642"/>
                    <a:pt x="12710" y="11176"/>
                  </a:cubicBezTo>
                  <a:cubicBezTo>
                    <a:pt x="13010" y="10408"/>
                    <a:pt x="13210" y="9441"/>
                    <a:pt x="13277" y="8307"/>
                  </a:cubicBezTo>
                  <a:cubicBezTo>
                    <a:pt x="13244" y="8307"/>
                    <a:pt x="12510" y="7440"/>
                    <a:pt x="11542" y="6906"/>
                  </a:cubicBezTo>
                  <a:cubicBezTo>
                    <a:pt x="10108" y="6139"/>
                    <a:pt x="8240" y="4304"/>
                    <a:pt x="7540" y="1"/>
                  </a:cubicBezTo>
                  <a:cubicBezTo>
                    <a:pt x="7540" y="1"/>
                    <a:pt x="5093" y="371"/>
                    <a:pt x="3057" y="371"/>
                  </a:cubicBezTo>
                  <a:cubicBezTo>
                    <a:pt x="2039" y="371"/>
                    <a:pt x="1124" y="279"/>
                    <a:pt x="668" y="1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50"/>
            <p:cNvSpPr/>
            <p:nvPr/>
          </p:nvSpPr>
          <p:spPr>
            <a:xfrm>
              <a:off x="-3500650" y="2068600"/>
              <a:ext cx="291050" cy="382700"/>
            </a:xfrm>
            <a:custGeom>
              <a:avLst/>
              <a:gdLst/>
              <a:ahLst/>
              <a:cxnLst/>
              <a:rect l="l" t="t" r="r" b="b"/>
              <a:pathLst>
                <a:path w="11642" h="15308" extrusionOk="0">
                  <a:moveTo>
                    <a:pt x="1034" y="0"/>
                  </a:moveTo>
                  <a:cubicBezTo>
                    <a:pt x="0" y="2102"/>
                    <a:pt x="167" y="4670"/>
                    <a:pt x="967" y="6872"/>
                  </a:cubicBezTo>
                  <a:cubicBezTo>
                    <a:pt x="1801" y="9073"/>
                    <a:pt x="3136" y="11108"/>
                    <a:pt x="4503" y="13009"/>
                  </a:cubicBezTo>
                  <a:cubicBezTo>
                    <a:pt x="5137" y="13877"/>
                    <a:pt x="5804" y="14844"/>
                    <a:pt x="6838" y="15178"/>
                  </a:cubicBezTo>
                  <a:cubicBezTo>
                    <a:pt x="7104" y="15266"/>
                    <a:pt x="7382" y="15308"/>
                    <a:pt x="7662" y="15308"/>
                  </a:cubicBezTo>
                  <a:cubicBezTo>
                    <a:pt x="8434" y="15308"/>
                    <a:pt x="9219" y="14991"/>
                    <a:pt x="9807" y="14477"/>
                  </a:cubicBezTo>
                  <a:cubicBezTo>
                    <a:pt x="11508" y="12976"/>
                    <a:pt x="11642" y="10174"/>
                    <a:pt x="10574" y="8139"/>
                  </a:cubicBezTo>
                  <a:cubicBezTo>
                    <a:pt x="9540" y="6104"/>
                    <a:pt x="7639" y="4670"/>
                    <a:pt x="5671" y="3469"/>
                  </a:cubicBezTo>
                  <a:cubicBezTo>
                    <a:pt x="5304" y="2035"/>
                    <a:pt x="3302" y="634"/>
                    <a:pt x="1034" y="0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50"/>
            <p:cNvSpPr/>
            <p:nvPr/>
          </p:nvSpPr>
          <p:spPr>
            <a:xfrm>
              <a:off x="-3887600" y="2096950"/>
              <a:ext cx="541250" cy="615525"/>
            </a:xfrm>
            <a:custGeom>
              <a:avLst/>
              <a:gdLst/>
              <a:ahLst/>
              <a:cxnLst/>
              <a:rect l="l" t="t" r="r" b="b"/>
              <a:pathLst>
                <a:path w="21650" h="24621" extrusionOk="0">
                  <a:moveTo>
                    <a:pt x="19881" y="0"/>
                  </a:moveTo>
                  <a:lnTo>
                    <a:pt x="4971" y="1234"/>
                  </a:lnTo>
                  <a:cubicBezTo>
                    <a:pt x="2135" y="1468"/>
                    <a:pt x="0" y="3970"/>
                    <a:pt x="267" y="6805"/>
                  </a:cubicBezTo>
                  <a:lnTo>
                    <a:pt x="968" y="15411"/>
                  </a:lnTo>
                  <a:cubicBezTo>
                    <a:pt x="1410" y="20690"/>
                    <a:pt x="5807" y="24621"/>
                    <a:pt x="10949" y="24621"/>
                  </a:cubicBezTo>
                  <a:cubicBezTo>
                    <a:pt x="11234" y="24621"/>
                    <a:pt x="11520" y="24609"/>
                    <a:pt x="11809" y="24584"/>
                  </a:cubicBezTo>
                  <a:lnTo>
                    <a:pt x="15144" y="24318"/>
                  </a:lnTo>
                  <a:cubicBezTo>
                    <a:pt x="18880" y="24017"/>
                    <a:pt x="21649" y="20715"/>
                    <a:pt x="21316" y="17012"/>
                  </a:cubicBezTo>
                  <a:lnTo>
                    <a:pt x="19881" y="0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50"/>
            <p:cNvSpPr/>
            <p:nvPr/>
          </p:nvSpPr>
          <p:spPr>
            <a:xfrm>
              <a:off x="-3801700" y="2465100"/>
              <a:ext cx="171800" cy="156900"/>
            </a:xfrm>
            <a:custGeom>
              <a:avLst/>
              <a:gdLst/>
              <a:ahLst/>
              <a:cxnLst/>
              <a:rect l="l" t="t" r="r" b="b"/>
              <a:pathLst>
                <a:path w="6872" h="6276" extrusionOk="0">
                  <a:moveTo>
                    <a:pt x="3449" y="1"/>
                  </a:moveTo>
                  <a:cubicBezTo>
                    <a:pt x="2019" y="1"/>
                    <a:pt x="744" y="989"/>
                    <a:pt x="400" y="2420"/>
                  </a:cubicBezTo>
                  <a:cubicBezTo>
                    <a:pt x="0" y="4088"/>
                    <a:pt x="1034" y="5789"/>
                    <a:pt x="2735" y="6189"/>
                  </a:cubicBezTo>
                  <a:cubicBezTo>
                    <a:pt x="2977" y="6247"/>
                    <a:pt x="3220" y="6275"/>
                    <a:pt x="3458" y="6275"/>
                  </a:cubicBezTo>
                  <a:cubicBezTo>
                    <a:pt x="4861" y="6275"/>
                    <a:pt x="6129" y="5308"/>
                    <a:pt x="6471" y="3854"/>
                  </a:cubicBezTo>
                  <a:cubicBezTo>
                    <a:pt x="6872" y="2186"/>
                    <a:pt x="5838" y="485"/>
                    <a:pt x="4170" y="85"/>
                  </a:cubicBezTo>
                  <a:cubicBezTo>
                    <a:pt x="3928" y="28"/>
                    <a:pt x="3686" y="1"/>
                    <a:pt x="3449" y="1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50"/>
            <p:cNvSpPr/>
            <p:nvPr/>
          </p:nvSpPr>
          <p:spPr>
            <a:xfrm>
              <a:off x="-3472300" y="2421350"/>
              <a:ext cx="119275" cy="155950"/>
            </a:xfrm>
            <a:custGeom>
              <a:avLst/>
              <a:gdLst/>
              <a:ahLst/>
              <a:cxnLst/>
              <a:rect l="l" t="t" r="r" b="b"/>
              <a:pathLst>
                <a:path w="4771" h="6238" extrusionOk="0">
                  <a:moveTo>
                    <a:pt x="3069" y="0"/>
                  </a:moveTo>
                  <a:cubicBezTo>
                    <a:pt x="1368" y="34"/>
                    <a:pt x="0" y="1401"/>
                    <a:pt x="0" y="3102"/>
                  </a:cubicBezTo>
                  <a:cubicBezTo>
                    <a:pt x="0" y="4837"/>
                    <a:pt x="1368" y="6238"/>
                    <a:pt x="3102" y="6238"/>
                  </a:cubicBezTo>
                  <a:cubicBezTo>
                    <a:pt x="3669" y="6238"/>
                    <a:pt x="4203" y="6105"/>
                    <a:pt x="4603" y="5838"/>
                  </a:cubicBezTo>
                  <a:cubicBezTo>
                    <a:pt x="4737" y="5237"/>
                    <a:pt x="4770" y="4603"/>
                    <a:pt x="4704" y="4003"/>
                  </a:cubicBezTo>
                  <a:lnTo>
                    <a:pt x="4370" y="267"/>
                  </a:lnTo>
                  <a:cubicBezTo>
                    <a:pt x="3936" y="100"/>
                    <a:pt x="3536" y="0"/>
                    <a:pt x="3069" y="0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50"/>
            <p:cNvSpPr/>
            <p:nvPr/>
          </p:nvSpPr>
          <p:spPr>
            <a:xfrm>
              <a:off x="-3662450" y="3440400"/>
              <a:ext cx="87600" cy="85350"/>
            </a:xfrm>
            <a:custGeom>
              <a:avLst/>
              <a:gdLst/>
              <a:ahLst/>
              <a:cxnLst/>
              <a:rect l="l" t="t" r="r" b="b"/>
              <a:pathLst>
                <a:path w="3504" h="3414" extrusionOk="0">
                  <a:moveTo>
                    <a:pt x="2102" y="1"/>
                  </a:moveTo>
                  <a:lnTo>
                    <a:pt x="1" y="3403"/>
                  </a:lnTo>
                  <a:cubicBezTo>
                    <a:pt x="1" y="3403"/>
                    <a:pt x="144" y="3413"/>
                    <a:pt x="372" y="3413"/>
                  </a:cubicBezTo>
                  <a:cubicBezTo>
                    <a:pt x="867" y="3413"/>
                    <a:pt x="1762" y="3366"/>
                    <a:pt x="2469" y="3070"/>
                  </a:cubicBezTo>
                  <a:cubicBezTo>
                    <a:pt x="3503" y="2703"/>
                    <a:pt x="2102" y="1"/>
                    <a:pt x="2102" y="1"/>
                  </a:cubicBezTo>
                  <a:close/>
                </a:path>
              </a:pathLst>
            </a:custGeom>
            <a:solidFill>
              <a:srgbClr val="000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50"/>
            <p:cNvSpPr/>
            <p:nvPr/>
          </p:nvSpPr>
          <p:spPr>
            <a:xfrm>
              <a:off x="-3162250" y="3300300"/>
              <a:ext cx="115275" cy="66175"/>
            </a:xfrm>
            <a:custGeom>
              <a:avLst/>
              <a:gdLst/>
              <a:ahLst/>
              <a:cxnLst/>
              <a:rect l="l" t="t" r="r" b="b"/>
              <a:pathLst>
                <a:path w="4611" h="2647" extrusionOk="0">
                  <a:moveTo>
                    <a:pt x="841" y="1"/>
                  </a:moveTo>
                  <a:cubicBezTo>
                    <a:pt x="841" y="1"/>
                    <a:pt x="1" y="2646"/>
                    <a:pt x="1386" y="2646"/>
                  </a:cubicBezTo>
                  <a:cubicBezTo>
                    <a:pt x="1435" y="2646"/>
                    <a:pt x="1487" y="2643"/>
                    <a:pt x="1541" y="2636"/>
                  </a:cubicBezTo>
                  <a:cubicBezTo>
                    <a:pt x="3143" y="2436"/>
                    <a:pt x="4610" y="801"/>
                    <a:pt x="4610" y="801"/>
                  </a:cubicBezTo>
                  <a:lnTo>
                    <a:pt x="841" y="1"/>
                  </a:lnTo>
                  <a:close/>
                </a:path>
              </a:pathLst>
            </a:custGeom>
            <a:solidFill>
              <a:srgbClr val="000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50"/>
            <p:cNvSpPr/>
            <p:nvPr/>
          </p:nvSpPr>
          <p:spPr>
            <a:xfrm>
              <a:off x="-3636600" y="3299475"/>
              <a:ext cx="562100" cy="273550"/>
            </a:xfrm>
            <a:custGeom>
              <a:avLst/>
              <a:gdLst/>
              <a:ahLst/>
              <a:cxnLst/>
              <a:rect l="l" t="t" r="r" b="b"/>
              <a:pathLst>
                <a:path w="22484" h="10942" extrusionOk="0">
                  <a:moveTo>
                    <a:pt x="20449" y="0"/>
                  </a:moveTo>
                  <a:cubicBezTo>
                    <a:pt x="20415" y="0"/>
                    <a:pt x="5471" y="1435"/>
                    <a:pt x="1" y="6505"/>
                  </a:cubicBezTo>
                  <a:lnTo>
                    <a:pt x="968" y="10941"/>
                  </a:lnTo>
                  <a:lnTo>
                    <a:pt x="22484" y="4103"/>
                  </a:lnTo>
                  <a:lnTo>
                    <a:pt x="20449" y="0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50"/>
            <p:cNvSpPr/>
            <p:nvPr/>
          </p:nvSpPr>
          <p:spPr>
            <a:xfrm>
              <a:off x="-3636600" y="3299475"/>
              <a:ext cx="546250" cy="211850"/>
            </a:xfrm>
            <a:custGeom>
              <a:avLst/>
              <a:gdLst/>
              <a:ahLst/>
              <a:cxnLst/>
              <a:rect l="l" t="t" r="r" b="b"/>
              <a:pathLst>
                <a:path w="21850" h="8474" extrusionOk="0">
                  <a:moveTo>
                    <a:pt x="20415" y="0"/>
                  </a:moveTo>
                  <a:cubicBezTo>
                    <a:pt x="20415" y="0"/>
                    <a:pt x="5438" y="1435"/>
                    <a:pt x="1" y="6505"/>
                  </a:cubicBezTo>
                  <a:lnTo>
                    <a:pt x="434" y="8473"/>
                  </a:lnTo>
                  <a:cubicBezTo>
                    <a:pt x="4504" y="7005"/>
                    <a:pt x="12743" y="4337"/>
                    <a:pt x="21850" y="2936"/>
                  </a:cubicBezTo>
                  <a:lnTo>
                    <a:pt x="20415" y="0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50"/>
            <p:cNvSpPr/>
            <p:nvPr/>
          </p:nvSpPr>
          <p:spPr>
            <a:xfrm>
              <a:off x="-3757500" y="1944325"/>
              <a:ext cx="145950" cy="187450"/>
            </a:xfrm>
            <a:custGeom>
              <a:avLst/>
              <a:gdLst/>
              <a:ahLst/>
              <a:cxnLst/>
              <a:rect l="l" t="t" r="r" b="b"/>
              <a:pathLst>
                <a:path w="5838" h="7498" extrusionOk="0">
                  <a:moveTo>
                    <a:pt x="4603" y="1"/>
                  </a:moveTo>
                  <a:cubicBezTo>
                    <a:pt x="4003" y="2936"/>
                    <a:pt x="2335" y="5605"/>
                    <a:pt x="0" y="7440"/>
                  </a:cubicBezTo>
                  <a:cubicBezTo>
                    <a:pt x="323" y="7479"/>
                    <a:pt x="632" y="7498"/>
                    <a:pt x="926" y="7498"/>
                  </a:cubicBezTo>
                  <a:cubicBezTo>
                    <a:pt x="3117" y="7498"/>
                    <a:pt x="4490" y="6446"/>
                    <a:pt x="5137" y="5004"/>
                  </a:cubicBezTo>
                  <a:cubicBezTo>
                    <a:pt x="5838" y="3437"/>
                    <a:pt x="5637" y="1435"/>
                    <a:pt x="4603" y="1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50"/>
            <p:cNvSpPr/>
            <p:nvPr/>
          </p:nvSpPr>
          <p:spPr>
            <a:xfrm>
              <a:off x="-4026025" y="2060250"/>
              <a:ext cx="365575" cy="438675"/>
            </a:xfrm>
            <a:custGeom>
              <a:avLst/>
              <a:gdLst/>
              <a:ahLst/>
              <a:cxnLst/>
              <a:rect l="l" t="t" r="r" b="b"/>
              <a:pathLst>
                <a:path w="14623" h="17547" extrusionOk="0">
                  <a:moveTo>
                    <a:pt x="14010" y="1"/>
                  </a:moveTo>
                  <a:cubicBezTo>
                    <a:pt x="14010" y="72"/>
                    <a:pt x="14019" y="153"/>
                    <a:pt x="14045" y="217"/>
                  </a:cubicBezTo>
                  <a:lnTo>
                    <a:pt x="14045" y="217"/>
                  </a:lnTo>
                  <a:cubicBezTo>
                    <a:pt x="14034" y="145"/>
                    <a:pt x="14022" y="73"/>
                    <a:pt x="14010" y="1"/>
                  </a:cubicBezTo>
                  <a:close/>
                  <a:moveTo>
                    <a:pt x="14045" y="217"/>
                  </a:moveTo>
                  <a:lnTo>
                    <a:pt x="14045" y="217"/>
                  </a:lnTo>
                  <a:cubicBezTo>
                    <a:pt x="14051" y="258"/>
                    <a:pt x="14058" y="299"/>
                    <a:pt x="14064" y="340"/>
                  </a:cubicBezTo>
                  <a:lnTo>
                    <a:pt x="14064" y="340"/>
                  </a:lnTo>
                  <a:cubicBezTo>
                    <a:pt x="14089" y="335"/>
                    <a:pt x="14114" y="330"/>
                    <a:pt x="14139" y="324"/>
                  </a:cubicBezTo>
                  <a:lnTo>
                    <a:pt x="14139" y="324"/>
                  </a:lnTo>
                  <a:cubicBezTo>
                    <a:pt x="14159" y="333"/>
                    <a:pt x="14181" y="338"/>
                    <a:pt x="14207" y="338"/>
                  </a:cubicBezTo>
                  <a:cubicBezTo>
                    <a:pt x="14260" y="338"/>
                    <a:pt x="14327" y="317"/>
                    <a:pt x="14410" y="267"/>
                  </a:cubicBezTo>
                  <a:lnTo>
                    <a:pt x="14410" y="267"/>
                  </a:lnTo>
                  <a:cubicBezTo>
                    <a:pt x="14320" y="286"/>
                    <a:pt x="14229" y="305"/>
                    <a:pt x="14139" y="324"/>
                  </a:cubicBezTo>
                  <a:lnTo>
                    <a:pt x="14139" y="324"/>
                  </a:lnTo>
                  <a:cubicBezTo>
                    <a:pt x="14095" y="305"/>
                    <a:pt x="14065" y="265"/>
                    <a:pt x="14045" y="217"/>
                  </a:cubicBezTo>
                  <a:close/>
                  <a:moveTo>
                    <a:pt x="14064" y="340"/>
                  </a:moveTo>
                  <a:lnTo>
                    <a:pt x="14064" y="340"/>
                  </a:lnTo>
                  <a:cubicBezTo>
                    <a:pt x="11470" y="887"/>
                    <a:pt x="8802" y="1488"/>
                    <a:pt x="6471" y="2669"/>
                  </a:cubicBezTo>
                  <a:cubicBezTo>
                    <a:pt x="4003" y="3937"/>
                    <a:pt x="1735" y="5971"/>
                    <a:pt x="901" y="8640"/>
                  </a:cubicBezTo>
                  <a:cubicBezTo>
                    <a:pt x="0" y="11509"/>
                    <a:pt x="734" y="14644"/>
                    <a:pt x="1501" y="17546"/>
                  </a:cubicBezTo>
                  <a:cubicBezTo>
                    <a:pt x="5471" y="16946"/>
                    <a:pt x="9073" y="14644"/>
                    <a:pt x="11408" y="11375"/>
                  </a:cubicBezTo>
                  <a:cubicBezTo>
                    <a:pt x="13676" y="8233"/>
                    <a:pt x="14622" y="4177"/>
                    <a:pt x="14064" y="340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50"/>
            <p:cNvSpPr/>
            <p:nvPr/>
          </p:nvSpPr>
          <p:spPr>
            <a:xfrm>
              <a:off x="-3720825" y="2002275"/>
              <a:ext cx="422000" cy="271475"/>
            </a:xfrm>
            <a:custGeom>
              <a:avLst/>
              <a:gdLst/>
              <a:ahLst/>
              <a:cxnLst/>
              <a:rect l="l" t="t" r="r" b="b"/>
              <a:pathLst>
                <a:path w="16880" h="10859" extrusionOk="0">
                  <a:moveTo>
                    <a:pt x="9186" y="1"/>
                  </a:moveTo>
                  <a:cubicBezTo>
                    <a:pt x="8082" y="1"/>
                    <a:pt x="6975" y="183"/>
                    <a:pt x="5938" y="518"/>
                  </a:cubicBezTo>
                  <a:cubicBezTo>
                    <a:pt x="3837" y="1152"/>
                    <a:pt x="2002" y="2420"/>
                    <a:pt x="1" y="4188"/>
                  </a:cubicBezTo>
                  <a:cubicBezTo>
                    <a:pt x="2603" y="8257"/>
                    <a:pt x="7306" y="10826"/>
                    <a:pt x="12143" y="10859"/>
                  </a:cubicBezTo>
                  <a:cubicBezTo>
                    <a:pt x="13177" y="10859"/>
                    <a:pt x="14278" y="10759"/>
                    <a:pt x="15112" y="10192"/>
                  </a:cubicBezTo>
                  <a:cubicBezTo>
                    <a:pt x="16312" y="9425"/>
                    <a:pt x="16879" y="7924"/>
                    <a:pt x="16846" y="6489"/>
                  </a:cubicBezTo>
                  <a:cubicBezTo>
                    <a:pt x="16779" y="4087"/>
                    <a:pt x="15145" y="1853"/>
                    <a:pt x="12977" y="818"/>
                  </a:cubicBezTo>
                  <a:cubicBezTo>
                    <a:pt x="11800" y="257"/>
                    <a:pt x="10495" y="1"/>
                    <a:pt x="9186" y="1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50"/>
            <p:cNvSpPr/>
            <p:nvPr/>
          </p:nvSpPr>
          <p:spPr>
            <a:xfrm>
              <a:off x="-4076075" y="2115300"/>
              <a:ext cx="297750" cy="290225"/>
            </a:xfrm>
            <a:custGeom>
              <a:avLst/>
              <a:gdLst/>
              <a:ahLst/>
              <a:cxnLst/>
              <a:rect l="l" t="t" r="r" b="b"/>
              <a:pathLst>
                <a:path w="11910" h="11609" extrusionOk="0">
                  <a:moveTo>
                    <a:pt x="11909" y="0"/>
                  </a:moveTo>
                  <a:cubicBezTo>
                    <a:pt x="11666" y="210"/>
                    <a:pt x="11454" y="372"/>
                    <a:pt x="11263" y="498"/>
                  </a:cubicBezTo>
                  <a:lnTo>
                    <a:pt x="11263" y="498"/>
                  </a:lnTo>
                  <a:cubicBezTo>
                    <a:pt x="11732" y="472"/>
                    <a:pt x="11684" y="563"/>
                    <a:pt x="11909" y="0"/>
                  </a:cubicBezTo>
                  <a:close/>
                  <a:moveTo>
                    <a:pt x="11263" y="498"/>
                  </a:moveTo>
                  <a:lnTo>
                    <a:pt x="11263" y="498"/>
                  </a:lnTo>
                  <a:cubicBezTo>
                    <a:pt x="11038" y="510"/>
                    <a:pt x="10693" y="549"/>
                    <a:pt x="10141" y="701"/>
                  </a:cubicBezTo>
                  <a:cubicBezTo>
                    <a:pt x="9896" y="771"/>
                    <a:pt x="9647" y="831"/>
                    <a:pt x="9397" y="886"/>
                  </a:cubicBezTo>
                  <a:lnTo>
                    <a:pt x="9397" y="886"/>
                  </a:lnTo>
                  <a:cubicBezTo>
                    <a:pt x="9606" y="896"/>
                    <a:pt x="9790" y="907"/>
                    <a:pt x="9963" y="907"/>
                  </a:cubicBezTo>
                  <a:cubicBezTo>
                    <a:pt x="10388" y="907"/>
                    <a:pt x="10749" y="837"/>
                    <a:pt x="11263" y="498"/>
                  </a:cubicBezTo>
                  <a:close/>
                  <a:moveTo>
                    <a:pt x="8882" y="872"/>
                  </a:moveTo>
                  <a:cubicBezTo>
                    <a:pt x="8597" y="872"/>
                    <a:pt x="8268" y="886"/>
                    <a:pt x="7873" y="934"/>
                  </a:cubicBezTo>
                  <a:cubicBezTo>
                    <a:pt x="6072" y="1134"/>
                    <a:pt x="4170" y="967"/>
                    <a:pt x="2569" y="1835"/>
                  </a:cubicBezTo>
                  <a:cubicBezTo>
                    <a:pt x="868" y="2802"/>
                    <a:pt x="1" y="4837"/>
                    <a:pt x="167" y="6772"/>
                  </a:cubicBezTo>
                  <a:cubicBezTo>
                    <a:pt x="368" y="8673"/>
                    <a:pt x="1535" y="10441"/>
                    <a:pt x="3069" y="11608"/>
                  </a:cubicBezTo>
                  <a:cubicBezTo>
                    <a:pt x="1869" y="10141"/>
                    <a:pt x="1368" y="8106"/>
                    <a:pt x="1802" y="6271"/>
                  </a:cubicBezTo>
                  <a:cubicBezTo>
                    <a:pt x="2202" y="4370"/>
                    <a:pt x="3503" y="2769"/>
                    <a:pt x="5204" y="1968"/>
                  </a:cubicBezTo>
                  <a:cubicBezTo>
                    <a:pt x="6508" y="1316"/>
                    <a:pt x="7981" y="1194"/>
                    <a:pt x="9397" y="886"/>
                  </a:cubicBezTo>
                  <a:lnTo>
                    <a:pt x="9397" y="886"/>
                  </a:lnTo>
                  <a:cubicBezTo>
                    <a:pt x="9241" y="878"/>
                    <a:pt x="9071" y="872"/>
                    <a:pt x="8882" y="872"/>
                  </a:cubicBezTo>
                  <a:close/>
                </a:path>
              </a:pathLst>
            </a:custGeom>
            <a:solidFill>
              <a:srgbClr val="4D4D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50"/>
            <p:cNvSpPr/>
            <p:nvPr/>
          </p:nvSpPr>
          <p:spPr>
            <a:xfrm>
              <a:off x="-3346375" y="2535600"/>
              <a:ext cx="380275" cy="261400"/>
            </a:xfrm>
            <a:custGeom>
              <a:avLst/>
              <a:gdLst/>
              <a:ahLst/>
              <a:cxnLst/>
              <a:rect l="l" t="t" r="r" b="b"/>
              <a:pathLst>
                <a:path w="15211" h="10456" extrusionOk="0">
                  <a:moveTo>
                    <a:pt x="567" y="0"/>
                  </a:moveTo>
                  <a:cubicBezTo>
                    <a:pt x="0" y="1768"/>
                    <a:pt x="734" y="4270"/>
                    <a:pt x="2202" y="6305"/>
                  </a:cubicBezTo>
                  <a:cubicBezTo>
                    <a:pt x="3669" y="8339"/>
                    <a:pt x="5871" y="9941"/>
                    <a:pt x="8373" y="10341"/>
                  </a:cubicBezTo>
                  <a:cubicBezTo>
                    <a:pt x="8810" y="10418"/>
                    <a:pt x="9254" y="10456"/>
                    <a:pt x="9698" y="10456"/>
                  </a:cubicBezTo>
                  <a:cubicBezTo>
                    <a:pt x="11765" y="10456"/>
                    <a:pt x="13838" y="9632"/>
                    <a:pt x="15211" y="8039"/>
                  </a:cubicBezTo>
                  <a:lnTo>
                    <a:pt x="15211" y="8039"/>
                  </a:lnTo>
                  <a:cubicBezTo>
                    <a:pt x="13919" y="8976"/>
                    <a:pt x="12345" y="9412"/>
                    <a:pt x="10751" y="9412"/>
                  </a:cubicBezTo>
                  <a:cubicBezTo>
                    <a:pt x="9053" y="9412"/>
                    <a:pt x="7332" y="8918"/>
                    <a:pt x="5904" y="8006"/>
                  </a:cubicBezTo>
                  <a:cubicBezTo>
                    <a:pt x="3169" y="6271"/>
                    <a:pt x="1368" y="3202"/>
                    <a:pt x="56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50"/>
            <p:cNvSpPr/>
            <p:nvPr/>
          </p:nvSpPr>
          <p:spPr>
            <a:xfrm>
              <a:off x="-3624925" y="2585625"/>
              <a:ext cx="144300" cy="59225"/>
            </a:xfrm>
            <a:custGeom>
              <a:avLst/>
              <a:gdLst/>
              <a:ahLst/>
              <a:cxnLst/>
              <a:rect l="l" t="t" r="r" b="b"/>
              <a:pathLst>
                <a:path w="5772" h="2369" extrusionOk="0">
                  <a:moveTo>
                    <a:pt x="282" y="1"/>
                  </a:moveTo>
                  <a:cubicBezTo>
                    <a:pt x="242" y="1"/>
                    <a:pt x="201" y="12"/>
                    <a:pt x="168" y="34"/>
                  </a:cubicBezTo>
                  <a:cubicBezTo>
                    <a:pt x="34" y="101"/>
                    <a:pt x="1" y="267"/>
                    <a:pt x="101" y="334"/>
                  </a:cubicBezTo>
                  <a:cubicBezTo>
                    <a:pt x="835" y="1635"/>
                    <a:pt x="2369" y="2369"/>
                    <a:pt x="3870" y="2369"/>
                  </a:cubicBezTo>
                  <a:cubicBezTo>
                    <a:pt x="4471" y="2369"/>
                    <a:pt x="5038" y="2269"/>
                    <a:pt x="5605" y="2035"/>
                  </a:cubicBezTo>
                  <a:cubicBezTo>
                    <a:pt x="5705" y="2002"/>
                    <a:pt x="5772" y="1869"/>
                    <a:pt x="5705" y="1768"/>
                  </a:cubicBezTo>
                  <a:cubicBezTo>
                    <a:pt x="5679" y="1667"/>
                    <a:pt x="5596" y="1623"/>
                    <a:pt x="5513" y="1623"/>
                  </a:cubicBezTo>
                  <a:cubicBezTo>
                    <a:pt x="5487" y="1623"/>
                    <a:pt x="5462" y="1627"/>
                    <a:pt x="5438" y="1635"/>
                  </a:cubicBezTo>
                  <a:cubicBezTo>
                    <a:pt x="4941" y="1865"/>
                    <a:pt x="4402" y="1973"/>
                    <a:pt x="3863" y="1973"/>
                  </a:cubicBezTo>
                  <a:cubicBezTo>
                    <a:pt x="2523" y="1973"/>
                    <a:pt x="1182" y="1300"/>
                    <a:pt x="468" y="134"/>
                  </a:cubicBezTo>
                  <a:cubicBezTo>
                    <a:pt x="446" y="45"/>
                    <a:pt x="364" y="1"/>
                    <a:pt x="282" y="1"/>
                  </a:cubicBezTo>
                  <a:close/>
                </a:path>
              </a:pathLst>
            </a:custGeom>
            <a:solidFill>
              <a:srgbClr val="D693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50"/>
            <p:cNvSpPr/>
            <p:nvPr/>
          </p:nvSpPr>
          <p:spPr>
            <a:xfrm>
              <a:off x="-3757500" y="2831625"/>
              <a:ext cx="710525" cy="693875"/>
            </a:xfrm>
            <a:custGeom>
              <a:avLst/>
              <a:gdLst/>
              <a:ahLst/>
              <a:cxnLst/>
              <a:rect l="l" t="t" r="r" b="b"/>
              <a:pathLst>
                <a:path w="28421" h="27755" extrusionOk="0">
                  <a:moveTo>
                    <a:pt x="14844" y="1"/>
                  </a:moveTo>
                  <a:lnTo>
                    <a:pt x="14510" y="201"/>
                  </a:lnTo>
                  <a:cubicBezTo>
                    <a:pt x="14510" y="201"/>
                    <a:pt x="18480" y="4904"/>
                    <a:pt x="11575" y="6973"/>
                  </a:cubicBezTo>
                  <a:cubicBezTo>
                    <a:pt x="11575" y="6973"/>
                    <a:pt x="10945" y="7266"/>
                    <a:pt x="9858" y="7266"/>
                  </a:cubicBezTo>
                  <a:cubicBezTo>
                    <a:pt x="8060" y="7266"/>
                    <a:pt x="5014" y="6463"/>
                    <a:pt x="1501" y="2203"/>
                  </a:cubicBezTo>
                  <a:lnTo>
                    <a:pt x="0" y="13844"/>
                  </a:lnTo>
                  <a:lnTo>
                    <a:pt x="3803" y="27754"/>
                  </a:lnTo>
                  <a:cubicBezTo>
                    <a:pt x="3803" y="27754"/>
                    <a:pt x="11575" y="21149"/>
                    <a:pt x="28420" y="19548"/>
                  </a:cubicBezTo>
                  <a:cubicBezTo>
                    <a:pt x="26919" y="13444"/>
                    <a:pt x="25118" y="7406"/>
                    <a:pt x="14844" y="1"/>
                  </a:cubicBezTo>
                  <a:close/>
                </a:path>
              </a:pathLst>
            </a:custGeom>
            <a:solidFill>
              <a:srgbClr val="F5F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50"/>
            <p:cNvSpPr/>
            <p:nvPr/>
          </p:nvSpPr>
          <p:spPr>
            <a:xfrm>
              <a:off x="-3757500" y="3143525"/>
              <a:ext cx="710525" cy="383625"/>
            </a:xfrm>
            <a:custGeom>
              <a:avLst/>
              <a:gdLst/>
              <a:ahLst/>
              <a:cxnLst/>
              <a:rect l="l" t="t" r="r" b="b"/>
              <a:pathLst>
                <a:path w="28421" h="15345" extrusionOk="0">
                  <a:moveTo>
                    <a:pt x="167" y="1"/>
                  </a:moveTo>
                  <a:lnTo>
                    <a:pt x="0" y="1368"/>
                  </a:lnTo>
                  <a:lnTo>
                    <a:pt x="3803" y="15345"/>
                  </a:lnTo>
                  <a:cubicBezTo>
                    <a:pt x="3803" y="15278"/>
                    <a:pt x="11575" y="8673"/>
                    <a:pt x="28420" y="7072"/>
                  </a:cubicBezTo>
                  <a:cubicBezTo>
                    <a:pt x="27820" y="4804"/>
                    <a:pt x="27253" y="2502"/>
                    <a:pt x="26152" y="167"/>
                  </a:cubicBezTo>
                  <a:cubicBezTo>
                    <a:pt x="21525" y="2558"/>
                    <a:pt x="17192" y="3359"/>
                    <a:pt x="13464" y="3359"/>
                  </a:cubicBezTo>
                  <a:cubicBezTo>
                    <a:pt x="5906" y="3359"/>
                    <a:pt x="834" y="67"/>
                    <a:pt x="834" y="67"/>
                  </a:cubicBezTo>
                  <a:lnTo>
                    <a:pt x="16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50"/>
            <p:cNvSpPr/>
            <p:nvPr/>
          </p:nvSpPr>
          <p:spPr>
            <a:xfrm>
              <a:off x="-3757500" y="2886675"/>
              <a:ext cx="161800" cy="471200"/>
            </a:xfrm>
            <a:custGeom>
              <a:avLst/>
              <a:gdLst/>
              <a:ahLst/>
              <a:cxnLst/>
              <a:rect l="l" t="t" r="r" b="b"/>
              <a:pathLst>
                <a:path w="6472" h="18848" extrusionOk="0">
                  <a:moveTo>
                    <a:pt x="1501" y="1"/>
                  </a:moveTo>
                  <a:lnTo>
                    <a:pt x="0" y="11642"/>
                  </a:lnTo>
                  <a:lnTo>
                    <a:pt x="1968" y="18847"/>
                  </a:lnTo>
                  <a:cubicBezTo>
                    <a:pt x="6171" y="15945"/>
                    <a:pt x="6471" y="8340"/>
                    <a:pt x="6271" y="4103"/>
                  </a:cubicBezTo>
                  <a:cubicBezTo>
                    <a:pt x="4837" y="3336"/>
                    <a:pt x="3236" y="2102"/>
                    <a:pt x="15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50"/>
            <p:cNvSpPr/>
            <p:nvPr/>
          </p:nvSpPr>
          <p:spPr>
            <a:xfrm>
              <a:off x="-3282175" y="3366175"/>
              <a:ext cx="1180025" cy="870650"/>
            </a:xfrm>
            <a:custGeom>
              <a:avLst/>
              <a:gdLst/>
              <a:ahLst/>
              <a:cxnLst/>
              <a:rect l="l" t="t" r="r" b="b"/>
              <a:pathLst>
                <a:path w="47201" h="34826" extrusionOk="0">
                  <a:moveTo>
                    <a:pt x="8907" y="1"/>
                  </a:moveTo>
                  <a:lnTo>
                    <a:pt x="1" y="2870"/>
                  </a:lnTo>
                  <a:lnTo>
                    <a:pt x="7639" y="18881"/>
                  </a:lnTo>
                  <a:lnTo>
                    <a:pt x="25686" y="18881"/>
                  </a:lnTo>
                  <a:lnTo>
                    <a:pt x="36160" y="34826"/>
                  </a:lnTo>
                  <a:lnTo>
                    <a:pt x="47201" y="30623"/>
                  </a:lnTo>
                  <a:lnTo>
                    <a:pt x="39295" y="12176"/>
                  </a:lnTo>
                  <a:cubicBezTo>
                    <a:pt x="38928" y="11176"/>
                    <a:pt x="38295" y="10108"/>
                    <a:pt x="37527" y="9007"/>
                  </a:cubicBezTo>
                  <a:cubicBezTo>
                    <a:pt x="34445" y="4599"/>
                    <a:pt x="29320" y="2002"/>
                    <a:pt x="23888" y="2002"/>
                  </a:cubicBezTo>
                  <a:cubicBezTo>
                    <a:pt x="23854" y="2002"/>
                    <a:pt x="23819" y="2002"/>
                    <a:pt x="23784" y="2002"/>
                  </a:cubicBezTo>
                  <a:lnTo>
                    <a:pt x="9974" y="2136"/>
                  </a:lnTo>
                  <a:lnTo>
                    <a:pt x="89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199;p50"/>
            <p:cNvSpPr/>
            <p:nvPr/>
          </p:nvSpPr>
          <p:spPr>
            <a:xfrm>
              <a:off x="-3192950" y="3623025"/>
              <a:ext cx="902350" cy="614650"/>
            </a:xfrm>
            <a:custGeom>
              <a:avLst/>
              <a:gdLst/>
              <a:ahLst/>
              <a:cxnLst/>
              <a:rect l="l" t="t" r="r" b="b"/>
              <a:pathLst>
                <a:path w="36094" h="24586" extrusionOk="0">
                  <a:moveTo>
                    <a:pt x="3103" y="1"/>
                  </a:moveTo>
                  <a:lnTo>
                    <a:pt x="1" y="201"/>
                  </a:lnTo>
                  <a:lnTo>
                    <a:pt x="4037" y="8674"/>
                  </a:lnTo>
                  <a:lnTo>
                    <a:pt x="22083" y="8674"/>
                  </a:lnTo>
                  <a:lnTo>
                    <a:pt x="32557" y="24585"/>
                  </a:lnTo>
                  <a:lnTo>
                    <a:pt x="36093" y="23184"/>
                  </a:lnTo>
                  <a:lnTo>
                    <a:pt x="27520" y="7740"/>
                  </a:lnTo>
                  <a:cubicBezTo>
                    <a:pt x="25452" y="4137"/>
                    <a:pt x="21783" y="1702"/>
                    <a:pt x="17613" y="1335"/>
                  </a:cubicBezTo>
                  <a:lnTo>
                    <a:pt x="31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50"/>
            <p:cNvSpPr/>
            <p:nvPr/>
          </p:nvSpPr>
          <p:spPr>
            <a:xfrm>
              <a:off x="-3543200" y="2480825"/>
              <a:ext cx="58400" cy="97325"/>
            </a:xfrm>
            <a:custGeom>
              <a:avLst/>
              <a:gdLst/>
              <a:ahLst/>
              <a:cxnLst/>
              <a:rect l="l" t="t" r="r" b="b"/>
              <a:pathLst>
                <a:path w="2336" h="3893" extrusionOk="0">
                  <a:moveTo>
                    <a:pt x="1125" y="1"/>
                  </a:moveTo>
                  <a:cubicBezTo>
                    <a:pt x="1063" y="1"/>
                    <a:pt x="993" y="17"/>
                    <a:pt x="935" y="56"/>
                  </a:cubicBezTo>
                  <a:cubicBezTo>
                    <a:pt x="901" y="156"/>
                    <a:pt x="901" y="290"/>
                    <a:pt x="1002" y="356"/>
                  </a:cubicBezTo>
                  <a:cubicBezTo>
                    <a:pt x="1569" y="857"/>
                    <a:pt x="1869" y="1391"/>
                    <a:pt x="1869" y="1858"/>
                  </a:cubicBezTo>
                  <a:cubicBezTo>
                    <a:pt x="1769" y="3192"/>
                    <a:pt x="234" y="3492"/>
                    <a:pt x="168" y="3492"/>
                  </a:cubicBezTo>
                  <a:cubicBezTo>
                    <a:pt x="34" y="3492"/>
                    <a:pt x="1" y="3625"/>
                    <a:pt x="1" y="3726"/>
                  </a:cubicBezTo>
                  <a:cubicBezTo>
                    <a:pt x="1" y="3826"/>
                    <a:pt x="68" y="3892"/>
                    <a:pt x="201" y="3892"/>
                  </a:cubicBezTo>
                  <a:cubicBezTo>
                    <a:pt x="901" y="3792"/>
                    <a:pt x="2236" y="3192"/>
                    <a:pt x="2269" y="1891"/>
                  </a:cubicBezTo>
                  <a:cubicBezTo>
                    <a:pt x="2336" y="1290"/>
                    <a:pt x="1936" y="657"/>
                    <a:pt x="1235" y="23"/>
                  </a:cubicBezTo>
                  <a:cubicBezTo>
                    <a:pt x="1207" y="9"/>
                    <a:pt x="1168" y="1"/>
                    <a:pt x="1125" y="1"/>
                  </a:cubicBezTo>
                  <a:close/>
                </a:path>
              </a:pathLst>
            </a:custGeom>
            <a:solidFill>
              <a:srgbClr val="D693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50"/>
            <p:cNvSpPr/>
            <p:nvPr/>
          </p:nvSpPr>
          <p:spPr>
            <a:xfrm>
              <a:off x="-2710925" y="4657950"/>
              <a:ext cx="373625" cy="318775"/>
            </a:xfrm>
            <a:custGeom>
              <a:avLst/>
              <a:gdLst/>
              <a:ahLst/>
              <a:cxnLst/>
              <a:rect l="l" t="t" r="r" b="b"/>
              <a:pathLst>
                <a:path w="14945" h="12751" extrusionOk="0">
                  <a:moveTo>
                    <a:pt x="9640" y="0"/>
                  </a:moveTo>
                  <a:lnTo>
                    <a:pt x="0" y="4804"/>
                  </a:lnTo>
                  <a:lnTo>
                    <a:pt x="5904" y="12709"/>
                  </a:lnTo>
                  <a:cubicBezTo>
                    <a:pt x="5904" y="12709"/>
                    <a:pt x="6250" y="12751"/>
                    <a:pt x="6811" y="12751"/>
                  </a:cubicBezTo>
                  <a:cubicBezTo>
                    <a:pt x="8772" y="12751"/>
                    <a:pt x="13362" y="12246"/>
                    <a:pt x="14944" y="7706"/>
                  </a:cubicBezTo>
                  <a:lnTo>
                    <a:pt x="9640" y="0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50"/>
            <p:cNvSpPr/>
            <p:nvPr/>
          </p:nvSpPr>
          <p:spPr>
            <a:xfrm>
              <a:off x="-2592525" y="4836400"/>
              <a:ext cx="658850" cy="337775"/>
            </a:xfrm>
            <a:custGeom>
              <a:avLst/>
              <a:gdLst/>
              <a:ahLst/>
              <a:cxnLst/>
              <a:rect l="l" t="t" r="r" b="b"/>
              <a:pathLst>
                <a:path w="26354" h="13511" extrusionOk="0">
                  <a:moveTo>
                    <a:pt x="9775" y="1"/>
                  </a:moveTo>
                  <a:lnTo>
                    <a:pt x="1" y="4037"/>
                  </a:lnTo>
                  <a:lnTo>
                    <a:pt x="234" y="9908"/>
                  </a:lnTo>
                  <a:cubicBezTo>
                    <a:pt x="368" y="11909"/>
                    <a:pt x="2036" y="13510"/>
                    <a:pt x="4037" y="13510"/>
                  </a:cubicBezTo>
                  <a:lnTo>
                    <a:pt x="26353" y="13510"/>
                  </a:lnTo>
                  <a:lnTo>
                    <a:pt x="26353" y="12810"/>
                  </a:lnTo>
                  <a:cubicBezTo>
                    <a:pt x="26353" y="11075"/>
                    <a:pt x="25252" y="9574"/>
                    <a:pt x="23685" y="9007"/>
                  </a:cubicBezTo>
                  <a:lnTo>
                    <a:pt x="20749" y="7973"/>
                  </a:lnTo>
                  <a:lnTo>
                    <a:pt x="977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50"/>
            <p:cNvSpPr/>
            <p:nvPr/>
          </p:nvSpPr>
          <p:spPr>
            <a:xfrm>
              <a:off x="-2232250" y="4975675"/>
              <a:ext cx="135950" cy="123450"/>
            </a:xfrm>
            <a:custGeom>
              <a:avLst/>
              <a:gdLst/>
              <a:ahLst/>
              <a:cxnLst/>
              <a:rect l="l" t="t" r="r" b="b"/>
              <a:pathLst>
                <a:path w="5438" h="4938" extrusionOk="0">
                  <a:moveTo>
                    <a:pt x="3102" y="0"/>
                  </a:moveTo>
                  <a:lnTo>
                    <a:pt x="0" y="2836"/>
                  </a:lnTo>
                  <a:lnTo>
                    <a:pt x="1968" y="4937"/>
                  </a:lnTo>
                  <a:lnTo>
                    <a:pt x="5437" y="1668"/>
                  </a:lnTo>
                  <a:lnTo>
                    <a:pt x="310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50"/>
            <p:cNvSpPr/>
            <p:nvPr/>
          </p:nvSpPr>
          <p:spPr>
            <a:xfrm>
              <a:off x="-2324825" y="4912300"/>
              <a:ext cx="140950" cy="128450"/>
            </a:xfrm>
            <a:custGeom>
              <a:avLst/>
              <a:gdLst/>
              <a:ahLst/>
              <a:cxnLst/>
              <a:rect l="l" t="t" r="r" b="b"/>
              <a:pathLst>
                <a:path w="5638" h="5138" extrusionOk="0">
                  <a:moveTo>
                    <a:pt x="3303" y="0"/>
                  </a:moveTo>
                  <a:lnTo>
                    <a:pt x="1" y="3036"/>
                  </a:lnTo>
                  <a:lnTo>
                    <a:pt x="1969" y="5137"/>
                  </a:lnTo>
                  <a:lnTo>
                    <a:pt x="5638" y="1668"/>
                  </a:lnTo>
                  <a:lnTo>
                    <a:pt x="33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50"/>
            <p:cNvSpPr/>
            <p:nvPr/>
          </p:nvSpPr>
          <p:spPr>
            <a:xfrm>
              <a:off x="-2710925" y="4658775"/>
              <a:ext cx="281050" cy="258550"/>
            </a:xfrm>
            <a:custGeom>
              <a:avLst/>
              <a:gdLst/>
              <a:ahLst/>
              <a:cxnLst/>
              <a:rect l="l" t="t" r="r" b="b"/>
              <a:pathLst>
                <a:path w="11242" h="10342" extrusionOk="0">
                  <a:moveTo>
                    <a:pt x="9674" y="1"/>
                  </a:moveTo>
                  <a:lnTo>
                    <a:pt x="0" y="4771"/>
                  </a:lnTo>
                  <a:lnTo>
                    <a:pt x="4170" y="10341"/>
                  </a:lnTo>
                  <a:lnTo>
                    <a:pt x="11242" y="2269"/>
                  </a:lnTo>
                  <a:lnTo>
                    <a:pt x="9674" y="1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50"/>
            <p:cNvSpPr/>
            <p:nvPr/>
          </p:nvSpPr>
          <p:spPr>
            <a:xfrm>
              <a:off x="-3970175" y="2397525"/>
              <a:ext cx="162650" cy="192650"/>
            </a:xfrm>
            <a:custGeom>
              <a:avLst/>
              <a:gdLst/>
              <a:ahLst/>
              <a:cxnLst/>
              <a:rect l="l" t="t" r="r" b="b"/>
              <a:pathLst>
                <a:path w="6506" h="7706" extrusionOk="0">
                  <a:moveTo>
                    <a:pt x="3973" y="1"/>
                  </a:moveTo>
                  <a:cubicBezTo>
                    <a:pt x="2619" y="1"/>
                    <a:pt x="1220" y="878"/>
                    <a:pt x="668" y="2121"/>
                  </a:cubicBezTo>
                  <a:cubicBezTo>
                    <a:pt x="1" y="3655"/>
                    <a:pt x="535" y="5556"/>
                    <a:pt x="1802" y="6657"/>
                  </a:cubicBezTo>
                  <a:cubicBezTo>
                    <a:pt x="2625" y="7350"/>
                    <a:pt x="3701" y="7706"/>
                    <a:pt x="4783" y="7706"/>
                  </a:cubicBezTo>
                  <a:cubicBezTo>
                    <a:pt x="5368" y="7706"/>
                    <a:pt x="5955" y="7602"/>
                    <a:pt x="6506" y="7391"/>
                  </a:cubicBezTo>
                  <a:cubicBezTo>
                    <a:pt x="5972" y="5056"/>
                    <a:pt x="5405" y="2721"/>
                    <a:pt x="4804" y="119"/>
                  </a:cubicBezTo>
                  <a:cubicBezTo>
                    <a:pt x="4535" y="39"/>
                    <a:pt x="4255" y="1"/>
                    <a:pt x="3973" y="1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50"/>
            <p:cNvSpPr/>
            <p:nvPr/>
          </p:nvSpPr>
          <p:spPr>
            <a:xfrm>
              <a:off x="-3936800" y="2428275"/>
              <a:ext cx="101750" cy="130700"/>
            </a:xfrm>
            <a:custGeom>
              <a:avLst/>
              <a:gdLst/>
              <a:ahLst/>
              <a:cxnLst/>
              <a:rect l="l" t="t" r="r" b="b"/>
              <a:pathLst>
                <a:path w="4070" h="5228" extrusionOk="0">
                  <a:moveTo>
                    <a:pt x="1201" y="0"/>
                  </a:moveTo>
                  <a:cubicBezTo>
                    <a:pt x="1119" y="0"/>
                    <a:pt x="1030" y="53"/>
                    <a:pt x="968" y="157"/>
                  </a:cubicBezTo>
                  <a:cubicBezTo>
                    <a:pt x="934" y="257"/>
                    <a:pt x="0" y="2258"/>
                    <a:pt x="901" y="3759"/>
                  </a:cubicBezTo>
                  <a:cubicBezTo>
                    <a:pt x="1335" y="4593"/>
                    <a:pt x="2302" y="5094"/>
                    <a:pt x="3736" y="5227"/>
                  </a:cubicBezTo>
                  <a:cubicBezTo>
                    <a:pt x="3903" y="5227"/>
                    <a:pt x="4003" y="5094"/>
                    <a:pt x="4003" y="4960"/>
                  </a:cubicBezTo>
                  <a:cubicBezTo>
                    <a:pt x="4070" y="4793"/>
                    <a:pt x="3936" y="4627"/>
                    <a:pt x="3770" y="4627"/>
                  </a:cubicBezTo>
                  <a:cubicBezTo>
                    <a:pt x="2602" y="4560"/>
                    <a:pt x="1768" y="4126"/>
                    <a:pt x="1401" y="3459"/>
                  </a:cubicBezTo>
                  <a:cubicBezTo>
                    <a:pt x="667" y="2258"/>
                    <a:pt x="1468" y="424"/>
                    <a:pt x="1468" y="424"/>
                  </a:cubicBezTo>
                  <a:cubicBezTo>
                    <a:pt x="1568" y="290"/>
                    <a:pt x="1501" y="123"/>
                    <a:pt x="1335" y="57"/>
                  </a:cubicBezTo>
                  <a:cubicBezTo>
                    <a:pt x="1297" y="19"/>
                    <a:pt x="1250" y="0"/>
                    <a:pt x="1201" y="0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50"/>
            <p:cNvSpPr/>
            <p:nvPr/>
          </p:nvSpPr>
          <p:spPr>
            <a:xfrm>
              <a:off x="-3632425" y="3392875"/>
              <a:ext cx="1144175" cy="1370175"/>
            </a:xfrm>
            <a:custGeom>
              <a:avLst/>
              <a:gdLst/>
              <a:ahLst/>
              <a:cxnLst/>
              <a:rect l="l" t="t" r="r" b="b"/>
              <a:pathLst>
                <a:path w="45767" h="54807" extrusionOk="0">
                  <a:moveTo>
                    <a:pt x="19915" y="0"/>
                  </a:moveTo>
                  <a:lnTo>
                    <a:pt x="601" y="6205"/>
                  </a:lnTo>
                  <a:lnTo>
                    <a:pt x="301" y="10274"/>
                  </a:lnTo>
                  <a:cubicBezTo>
                    <a:pt x="1" y="12209"/>
                    <a:pt x="1" y="14110"/>
                    <a:pt x="301" y="16045"/>
                  </a:cubicBezTo>
                  <a:cubicBezTo>
                    <a:pt x="1235" y="21949"/>
                    <a:pt x="4937" y="27053"/>
                    <a:pt x="10241" y="29788"/>
                  </a:cubicBezTo>
                  <a:lnTo>
                    <a:pt x="22317" y="36059"/>
                  </a:lnTo>
                  <a:lnTo>
                    <a:pt x="34158" y="54806"/>
                  </a:lnTo>
                  <a:lnTo>
                    <a:pt x="45767" y="48135"/>
                  </a:lnTo>
                  <a:lnTo>
                    <a:pt x="33591" y="26386"/>
                  </a:lnTo>
                  <a:cubicBezTo>
                    <a:pt x="32591" y="24585"/>
                    <a:pt x="31356" y="22917"/>
                    <a:pt x="29989" y="21416"/>
                  </a:cubicBezTo>
                  <a:lnTo>
                    <a:pt x="26753" y="17913"/>
                  </a:lnTo>
                  <a:lnTo>
                    <a:pt x="20815" y="9240"/>
                  </a:lnTo>
                  <a:lnTo>
                    <a:pt x="1991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50"/>
            <p:cNvSpPr/>
            <p:nvPr/>
          </p:nvSpPr>
          <p:spPr>
            <a:xfrm>
              <a:off x="-3631600" y="3519625"/>
              <a:ext cx="1029950" cy="1356000"/>
            </a:xfrm>
            <a:custGeom>
              <a:avLst/>
              <a:gdLst/>
              <a:ahLst/>
              <a:cxnLst/>
              <a:rect l="l" t="t" r="r" b="b"/>
              <a:pathLst>
                <a:path w="41198" h="54240" extrusionOk="0">
                  <a:moveTo>
                    <a:pt x="4071" y="1"/>
                  </a:moveTo>
                  <a:lnTo>
                    <a:pt x="568" y="1168"/>
                  </a:lnTo>
                  <a:lnTo>
                    <a:pt x="268" y="5271"/>
                  </a:lnTo>
                  <a:cubicBezTo>
                    <a:pt x="1" y="7172"/>
                    <a:pt x="1" y="9107"/>
                    <a:pt x="268" y="11009"/>
                  </a:cubicBezTo>
                  <a:cubicBezTo>
                    <a:pt x="1202" y="16946"/>
                    <a:pt x="4904" y="22016"/>
                    <a:pt x="10208" y="24785"/>
                  </a:cubicBezTo>
                  <a:lnTo>
                    <a:pt x="22284" y="31023"/>
                  </a:lnTo>
                  <a:lnTo>
                    <a:pt x="32524" y="47234"/>
                  </a:lnTo>
                  <a:lnTo>
                    <a:pt x="30356" y="48502"/>
                  </a:lnTo>
                  <a:lnTo>
                    <a:pt x="33692" y="54239"/>
                  </a:lnTo>
                  <a:lnTo>
                    <a:pt x="41197" y="49903"/>
                  </a:lnTo>
                  <a:lnTo>
                    <a:pt x="31790" y="32357"/>
                  </a:lnTo>
                  <a:cubicBezTo>
                    <a:pt x="29889" y="28821"/>
                    <a:pt x="27220" y="25852"/>
                    <a:pt x="23918" y="23684"/>
                  </a:cubicBezTo>
                  <a:lnTo>
                    <a:pt x="12977" y="16379"/>
                  </a:lnTo>
                  <a:cubicBezTo>
                    <a:pt x="7773" y="14344"/>
                    <a:pt x="5238" y="6005"/>
                    <a:pt x="40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50"/>
            <p:cNvSpPr/>
            <p:nvPr/>
          </p:nvSpPr>
          <p:spPr>
            <a:xfrm>
              <a:off x="-3601575" y="3553025"/>
              <a:ext cx="242700" cy="341075"/>
            </a:xfrm>
            <a:custGeom>
              <a:avLst/>
              <a:gdLst/>
              <a:ahLst/>
              <a:cxnLst/>
              <a:rect l="l" t="t" r="r" b="b"/>
              <a:pathLst>
                <a:path w="9708" h="13643" extrusionOk="0">
                  <a:moveTo>
                    <a:pt x="7672" y="0"/>
                  </a:moveTo>
                  <a:cubicBezTo>
                    <a:pt x="7627" y="0"/>
                    <a:pt x="7582" y="11"/>
                    <a:pt x="7540" y="32"/>
                  </a:cubicBezTo>
                  <a:cubicBezTo>
                    <a:pt x="7373" y="132"/>
                    <a:pt x="7339" y="299"/>
                    <a:pt x="7406" y="399"/>
                  </a:cubicBezTo>
                  <a:cubicBezTo>
                    <a:pt x="7473" y="466"/>
                    <a:pt x="9708" y="5470"/>
                    <a:pt x="7540" y="9172"/>
                  </a:cubicBezTo>
                  <a:cubicBezTo>
                    <a:pt x="6239" y="11307"/>
                    <a:pt x="3703" y="12641"/>
                    <a:pt x="1" y="13042"/>
                  </a:cubicBezTo>
                  <a:cubicBezTo>
                    <a:pt x="68" y="13242"/>
                    <a:pt x="101" y="13409"/>
                    <a:pt x="201" y="13642"/>
                  </a:cubicBezTo>
                  <a:cubicBezTo>
                    <a:pt x="4037" y="13142"/>
                    <a:pt x="6706" y="11741"/>
                    <a:pt x="8040" y="9472"/>
                  </a:cubicBezTo>
                  <a:cubicBezTo>
                    <a:pt x="9007" y="7805"/>
                    <a:pt x="9274" y="5670"/>
                    <a:pt x="8874" y="3301"/>
                  </a:cubicBezTo>
                  <a:cubicBezTo>
                    <a:pt x="8540" y="1500"/>
                    <a:pt x="7940" y="199"/>
                    <a:pt x="7906" y="166"/>
                  </a:cubicBezTo>
                  <a:cubicBezTo>
                    <a:pt x="7861" y="52"/>
                    <a:pt x="7769" y="0"/>
                    <a:pt x="7672" y="0"/>
                  </a:cubicBezTo>
                  <a:close/>
                </a:path>
              </a:pathLst>
            </a:custGeom>
            <a:solidFill>
              <a:srgbClr val="007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50"/>
            <p:cNvSpPr/>
            <p:nvPr/>
          </p:nvSpPr>
          <p:spPr>
            <a:xfrm>
              <a:off x="-4041050" y="2892775"/>
              <a:ext cx="458675" cy="1036350"/>
            </a:xfrm>
            <a:custGeom>
              <a:avLst/>
              <a:gdLst/>
              <a:ahLst/>
              <a:cxnLst/>
              <a:rect l="l" t="t" r="r" b="b"/>
              <a:pathLst>
                <a:path w="18347" h="41454" extrusionOk="0">
                  <a:moveTo>
                    <a:pt x="9267" y="1"/>
                  </a:moveTo>
                  <a:cubicBezTo>
                    <a:pt x="6997" y="1"/>
                    <a:pt x="4882" y="1520"/>
                    <a:pt x="4270" y="3826"/>
                  </a:cubicBezTo>
                  <a:lnTo>
                    <a:pt x="601" y="20104"/>
                  </a:lnTo>
                  <a:cubicBezTo>
                    <a:pt x="1" y="22673"/>
                    <a:pt x="568" y="25375"/>
                    <a:pt x="2069" y="27543"/>
                  </a:cubicBezTo>
                  <a:lnTo>
                    <a:pt x="11742" y="41453"/>
                  </a:lnTo>
                  <a:lnTo>
                    <a:pt x="18347" y="37884"/>
                  </a:lnTo>
                  <a:lnTo>
                    <a:pt x="10341" y="22606"/>
                  </a:lnTo>
                  <a:lnTo>
                    <a:pt x="14744" y="6728"/>
                  </a:lnTo>
                  <a:cubicBezTo>
                    <a:pt x="15512" y="3926"/>
                    <a:pt x="13911" y="1057"/>
                    <a:pt x="11109" y="324"/>
                  </a:cubicBezTo>
                  <a:lnTo>
                    <a:pt x="10642" y="190"/>
                  </a:lnTo>
                  <a:cubicBezTo>
                    <a:pt x="10184" y="62"/>
                    <a:pt x="9723" y="1"/>
                    <a:pt x="9267" y="1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50"/>
            <p:cNvSpPr/>
            <p:nvPr/>
          </p:nvSpPr>
          <p:spPr>
            <a:xfrm>
              <a:off x="-4013525" y="3131025"/>
              <a:ext cx="321925" cy="212675"/>
            </a:xfrm>
            <a:custGeom>
              <a:avLst/>
              <a:gdLst/>
              <a:ahLst/>
              <a:cxnLst/>
              <a:rect l="l" t="t" r="r" b="b"/>
              <a:pathLst>
                <a:path w="12877" h="8507" extrusionOk="0">
                  <a:moveTo>
                    <a:pt x="12876" y="0"/>
                  </a:moveTo>
                  <a:lnTo>
                    <a:pt x="1868" y="334"/>
                  </a:lnTo>
                  <a:lnTo>
                    <a:pt x="0" y="8506"/>
                  </a:lnTo>
                  <a:lnTo>
                    <a:pt x="0" y="8506"/>
                  </a:lnTo>
                  <a:lnTo>
                    <a:pt x="10641" y="8206"/>
                  </a:lnTo>
                  <a:lnTo>
                    <a:pt x="12876" y="0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50"/>
            <p:cNvSpPr/>
            <p:nvPr/>
          </p:nvSpPr>
          <p:spPr>
            <a:xfrm>
              <a:off x="-3511500" y="3897400"/>
              <a:ext cx="166800" cy="135500"/>
            </a:xfrm>
            <a:custGeom>
              <a:avLst/>
              <a:gdLst/>
              <a:ahLst/>
              <a:cxnLst/>
              <a:rect l="l" t="t" r="r" b="b"/>
              <a:pathLst>
                <a:path w="6672" h="5420" extrusionOk="0">
                  <a:moveTo>
                    <a:pt x="0" y="0"/>
                  </a:moveTo>
                  <a:lnTo>
                    <a:pt x="4604" y="5037"/>
                  </a:lnTo>
                  <a:cubicBezTo>
                    <a:pt x="4812" y="5287"/>
                    <a:pt x="5097" y="5420"/>
                    <a:pt x="5396" y="5420"/>
                  </a:cubicBezTo>
                  <a:cubicBezTo>
                    <a:pt x="5577" y="5420"/>
                    <a:pt x="5762" y="5371"/>
                    <a:pt x="5938" y="5271"/>
                  </a:cubicBezTo>
                  <a:cubicBezTo>
                    <a:pt x="6572" y="4937"/>
                    <a:pt x="6672" y="4170"/>
                    <a:pt x="6272" y="3603"/>
                  </a:cubicBezTo>
                  <a:lnTo>
                    <a:pt x="5271" y="23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A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50"/>
            <p:cNvSpPr/>
            <p:nvPr/>
          </p:nvSpPr>
          <p:spPr>
            <a:xfrm>
              <a:off x="-3755850" y="3823175"/>
              <a:ext cx="412825" cy="372350"/>
            </a:xfrm>
            <a:custGeom>
              <a:avLst/>
              <a:gdLst/>
              <a:ahLst/>
              <a:cxnLst/>
              <a:rect l="l" t="t" r="r" b="b"/>
              <a:pathLst>
                <a:path w="16513" h="14894" extrusionOk="0">
                  <a:moveTo>
                    <a:pt x="5872" y="1"/>
                  </a:moveTo>
                  <a:lnTo>
                    <a:pt x="101" y="3370"/>
                  </a:lnTo>
                  <a:lnTo>
                    <a:pt x="1" y="9307"/>
                  </a:lnTo>
                  <a:lnTo>
                    <a:pt x="1502" y="11909"/>
                  </a:lnTo>
                  <a:cubicBezTo>
                    <a:pt x="1782" y="12418"/>
                    <a:pt x="1829" y="12791"/>
                    <a:pt x="2146" y="12791"/>
                  </a:cubicBezTo>
                  <a:cubicBezTo>
                    <a:pt x="2245" y="12791"/>
                    <a:pt x="2370" y="12755"/>
                    <a:pt x="2536" y="12676"/>
                  </a:cubicBezTo>
                  <a:cubicBezTo>
                    <a:pt x="3070" y="12410"/>
                    <a:pt x="3403" y="11876"/>
                    <a:pt x="3403" y="11309"/>
                  </a:cubicBezTo>
                  <a:lnTo>
                    <a:pt x="3270" y="6972"/>
                  </a:lnTo>
                  <a:lnTo>
                    <a:pt x="6172" y="9541"/>
                  </a:lnTo>
                  <a:lnTo>
                    <a:pt x="8006" y="13877"/>
                  </a:lnTo>
                  <a:cubicBezTo>
                    <a:pt x="8270" y="14511"/>
                    <a:pt x="8889" y="14894"/>
                    <a:pt x="9549" y="14894"/>
                  </a:cubicBezTo>
                  <a:cubicBezTo>
                    <a:pt x="9724" y="14894"/>
                    <a:pt x="9901" y="14867"/>
                    <a:pt x="10075" y="14811"/>
                  </a:cubicBezTo>
                  <a:cubicBezTo>
                    <a:pt x="10708" y="14578"/>
                    <a:pt x="11109" y="14011"/>
                    <a:pt x="11175" y="13344"/>
                  </a:cubicBezTo>
                  <a:lnTo>
                    <a:pt x="11542" y="13811"/>
                  </a:lnTo>
                  <a:cubicBezTo>
                    <a:pt x="11773" y="14093"/>
                    <a:pt x="12083" y="14256"/>
                    <a:pt x="12426" y="14256"/>
                  </a:cubicBezTo>
                  <a:cubicBezTo>
                    <a:pt x="12529" y="14256"/>
                    <a:pt x="12635" y="14242"/>
                    <a:pt x="12743" y="14211"/>
                  </a:cubicBezTo>
                  <a:cubicBezTo>
                    <a:pt x="13444" y="14044"/>
                    <a:pt x="13877" y="13310"/>
                    <a:pt x="13610" y="12576"/>
                  </a:cubicBezTo>
                  <a:lnTo>
                    <a:pt x="11576" y="7072"/>
                  </a:lnTo>
                  <a:lnTo>
                    <a:pt x="14778" y="11642"/>
                  </a:lnTo>
                  <a:cubicBezTo>
                    <a:pt x="14949" y="11877"/>
                    <a:pt x="15228" y="12016"/>
                    <a:pt x="15504" y="12016"/>
                  </a:cubicBezTo>
                  <a:cubicBezTo>
                    <a:pt x="15659" y="12016"/>
                    <a:pt x="15813" y="11972"/>
                    <a:pt x="15945" y="11876"/>
                  </a:cubicBezTo>
                  <a:cubicBezTo>
                    <a:pt x="16379" y="11642"/>
                    <a:pt x="16513" y="11142"/>
                    <a:pt x="16246" y="10708"/>
                  </a:cubicBezTo>
                  <a:lnTo>
                    <a:pt x="13244" y="5171"/>
                  </a:lnTo>
                  <a:lnTo>
                    <a:pt x="5872" y="1"/>
                  </a:ln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50"/>
            <p:cNvSpPr/>
            <p:nvPr/>
          </p:nvSpPr>
          <p:spPr>
            <a:xfrm>
              <a:off x="-3602400" y="3948675"/>
              <a:ext cx="129825" cy="213100"/>
            </a:xfrm>
            <a:custGeom>
              <a:avLst/>
              <a:gdLst/>
              <a:ahLst/>
              <a:cxnLst/>
              <a:rect l="l" t="t" r="r" b="b"/>
              <a:pathLst>
                <a:path w="5193" h="8524" extrusionOk="0">
                  <a:moveTo>
                    <a:pt x="205" y="1"/>
                  </a:moveTo>
                  <a:cubicBezTo>
                    <a:pt x="151" y="1"/>
                    <a:pt x="101" y="18"/>
                    <a:pt x="67" y="51"/>
                  </a:cubicBezTo>
                  <a:cubicBezTo>
                    <a:pt x="0" y="151"/>
                    <a:pt x="0" y="284"/>
                    <a:pt x="67" y="351"/>
                  </a:cubicBezTo>
                  <a:lnTo>
                    <a:pt x="3370" y="3854"/>
                  </a:lnTo>
                  <a:lnTo>
                    <a:pt x="4804" y="8324"/>
                  </a:lnTo>
                  <a:cubicBezTo>
                    <a:pt x="4871" y="8390"/>
                    <a:pt x="4937" y="8490"/>
                    <a:pt x="5037" y="8490"/>
                  </a:cubicBezTo>
                  <a:cubicBezTo>
                    <a:pt x="5056" y="8490"/>
                    <a:pt x="5075" y="8490"/>
                    <a:pt x="5076" y="8496"/>
                  </a:cubicBezTo>
                  <a:lnTo>
                    <a:pt x="5076" y="8496"/>
                  </a:lnTo>
                  <a:cubicBezTo>
                    <a:pt x="5135" y="8442"/>
                    <a:pt x="5192" y="8333"/>
                    <a:pt x="5137" y="8223"/>
                  </a:cubicBezTo>
                  <a:lnTo>
                    <a:pt x="3703" y="3687"/>
                  </a:lnTo>
                  <a:cubicBezTo>
                    <a:pt x="3703" y="3654"/>
                    <a:pt x="3703" y="3654"/>
                    <a:pt x="3636" y="3620"/>
                  </a:cubicBezTo>
                  <a:lnTo>
                    <a:pt x="367" y="51"/>
                  </a:lnTo>
                  <a:cubicBezTo>
                    <a:pt x="317" y="18"/>
                    <a:pt x="259" y="1"/>
                    <a:pt x="205" y="1"/>
                  </a:cubicBezTo>
                  <a:close/>
                  <a:moveTo>
                    <a:pt x="5076" y="8496"/>
                  </a:moveTo>
                  <a:lnTo>
                    <a:pt x="5076" y="8496"/>
                  </a:lnTo>
                  <a:cubicBezTo>
                    <a:pt x="5063" y="8508"/>
                    <a:pt x="5049" y="8518"/>
                    <a:pt x="5037" y="8524"/>
                  </a:cubicBezTo>
                  <a:cubicBezTo>
                    <a:pt x="5067" y="8509"/>
                    <a:pt x="5077" y="8501"/>
                    <a:pt x="5076" y="8496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50"/>
            <p:cNvSpPr/>
            <p:nvPr/>
          </p:nvSpPr>
          <p:spPr>
            <a:xfrm>
              <a:off x="-3549025" y="3915325"/>
              <a:ext cx="90075" cy="88850"/>
            </a:xfrm>
            <a:custGeom>
              <a:avLst/>
              <a:gdLst/>
              <a:ahLst/>
              <a:cxnLst/>
              <a:rect l="l" t="t" r="r" b="b"/>
              <a:pathLst>
                <a:path w="3603" h="3554" extrusionOk="0">
                  <a:moveTo>
                    <a:pt x="238" y="1"/>
                  </a:moveTo>
                  <a:cubicBezTo>
                    <a:pt x="184" y="1"/>
                    <a:pt x="134" y="17"/>
                    <a:pt x="100" y="51"/>
                  </a:cubicBezTo>
                  <a:cubicBezTo>
                    <a:pt x="0" y="151"/>
                    <a:pt x="0" y="284"/>
                    <a:pt x="100" y="351"/>
                  </a:cubicBezTo>
                  <a:lnTo>
                    <a:pt x="3236" y="3486"/>
                  </a:lnTo>
                  <a:cubicBezTo>
                    <a:pt x="3269" y="3520"/>
                    <a:pt x="3303" y="3553"/>
                    <a:pt x="3336" y="3553"/>
                  </a:cubicBezTo>
                  <a:cubicBezTo>
                    <a:pt x="3403" y="3553"/>
                    <a:pt x="3469" y="3553"/>
                    <a:pt x="3503" y="3486"/>
                  </a:cubicBezTo>
                  <a:cubicBezTo>
                    <a:pt x="3603" y="3386"/>
                    <a:pt x="3603" y="3286"/>
                    <a:pt x="3503" y="3186"/>
                  </a:cubicBezTo>
                  <a:lnTo>
                    <a:pt x="401" y="51"/>
                  </a:lnTo>
                  <a:cubicBezTo>
                    <a:pt x="351" y="17"/>
                    <a:pt x="292" y="1"/>
                    <a:pt x="238" y="1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50"/>
            <p:cNvSpPr/>
            <p:nvPr/>
          </p:nvSpPr>
          <p:spPr>
            <a:xfrm>
              <a:off x="-4006025" y="2867500"/>
              <a:ext cx="397800" cy="396125"/>
            </a:xfrm>
            <a:custGeom>
              <a:avLst/>
              <a:gdLst/>
              <a:ahLst/>
              <a:cxnLst/>
              <a:rect l="l" t="t" r="r" b="b"/>
              <a:pathLst>
                <a:path w="15912" h="15845" extrusionOk="0">
                  <a:moveTo>
                    <a:pt x="8681" y="0"/>
                  </a:moveTo>
                  <a:cubicBezTo>
                    <a:pt x="7516" y="0"/>
                    <a:pt x="6331" y="347"/>
                    <a:pt x="5271" y="1101"/>
                  </a:cubicBezTo>
                  <a:cubicBezTo>
                    <a:pt x="3170" y="2669"/>
                    <a:pt x="1035" y="5838"/>
                    <a:pt x="1" y="12142"/>
                  </a:cubicBezTo>
                  <a:lnTo>
                    <a:pt x="13410" y="15845"/>
                  </a:lnTo>
                  <a:cubicBezTo>
                    <a:pt x="13410" y="15845"/>
                    <a:pt x="15912" y="9574"/>
                    <a:pt x="14611" y="4637"/>
                  </a:cubicBezTo>
                  <a:cubicBezTo>
                    <a:pt x="13870" y="1788"/>
                    <a:pt x="11327" y="0"/>
                    <a:pt x="868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50"/>
            <p:cNvSpPr/>
            <p:nvPr/>
          </p:nvSpPr>
          <p:spPr>
            <a:xfrm>
              <a:off x="-4038550" y="2893050"/>
              <a:ext cx="411150" cy="1249925"/>
            </a:xfrm>
            <a:custGeom>
              <a:avLst/>
              <a:gdLst/>
              <a:ahLst/>
              <a:cxnLst/>
              <a:rect l="l" t="t" r="r" b="b"/>
              <a:pathLst>
                <a:path w="16446" h="49997" extrusionOk="0">
                  <a:moveTo>
                    <a:pt x="9218" y="0"/>
                  </a:moveTo>
                  <a:cubicBezTo>
                    <a:pt x="6955" y="0"/>
                    <a:pt x="4903" y="1501"/>
                    <a:pt x="4237" y="3815"/>
                  </a:cubicBezTo>
                  <a:lnTo>
                    <a:pt x="568" y="20093"/>
                  </a:lnTo>
                  <a:cubicBezTo>
                    <a:pt x="1" y="22662"/>
                    <a:pt x="534" y="25364"/>
                    <a:pt x="2035" y="27532"/>
                  </a:cubicBezTo>
                  <a:lnTo>
                    <a:pt x="11476" y="41108"/>
                  </a:lnTo>
                  <a:lnTo>
                    <a:pt x="11375" y="46512"/>
                  </a:lnTo>
                  <a:lnTo>
                    <a:pt x="12877" y="49114"/>
                  </a:lnTo>
                  <a:cubicBezTo>
                    <a:pt x="13182" y="49623"/>
                    <a:pt x="13215" y="49996"/>
                    <a:pt x="13540" y="49996"/>
                  </a:cubicBezTo>
                  <a:cubicBezTo>
                    <a:pt x="13641" y="49996"/>
                    <a:pt x="13770" y="49960"/>
                    <a:pt x="13944" y="49881"/>
                  </a:cubicBezTo>
                  <a:cubicBezTo>
                    <a:pt x="14478" y="49615"/>
                    <a:pt x="14811" y="49081"/>
                    <a:pt x="14811" y="48514"/>
                  </a:cubicBezTo>
                  <a:lnTo>
                    <a:pt x="14678" y="44177"/>
                  </a:lnTo>
                  <a:lnTo>
                    <a:pt x="16446" y="45745"/>
                  </a:lnTo>
                  <a:lnTo>
                    <a:pt x="16446" y="45745"/>
                  </a:lnTo>
                  <a:lnTo>
                    <a:pt x="14911" y="40174"/>
                  </a:lnTo>
                  <a:lnTo>
                    <a:pt x="6205" y="23162"/>
                  </a:lnTo>
                  <a:lnTo>
                    <a:pt x="7473" y="13756"/>
                  </a:lnTo>
                  <a:lnTo>
                    <a:pt x="9574" y="12"/>
                  </a:lnTo>
                  <a:cubicBezTo>
                    <a:pt x="9455" y="4"/>
                    <a:pt x="9336" y="0"/>
                    <a:pt x="9218" y="0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50"/>
            <p:cNvSpPr/>
            <p:nvPr/>
          </p:nvSpPr>
          <p:spPr>
            <a:xfrm>
              <a:off x="-2846850" y="4531175"/>
              <a:ext cx="444500" cy="334450"/>
            </a:xfrm>
            <a:custGeom>
              <a:avLst/>
              <a:gdLst/>
              <a:ahLst/>
              <a:cxnLst/>
              <a:rect l="l" t="t" r="r" b="b"/>
              <a:pathLst>
                <a:path w="17780" h="13378" extrusionOk="0">
                  <a:moveTo>
                    <a:pt x="15077" y="1"/>
                  </a:moveTo>
                  <a:lnTo>
                    <a:pt x="0" y="8707"/>
                  </a:lnTo>
                  <a:lnTo>
                    <a:pt x="2702" y="13377"/>
                  </a:lnTo>
                  <a:lnTo>
                    <a:pt x="17779" y="4704"/>
                  </a:lnTo>
                  <a:lnTo>
                    <a:pt x="15077" y="1"/>
                  </a:lnTo>
                  <a:close/>
                </a:path>
              </a:pathLst>
            </a:custGeom>
            <a:solidFill>
              <a:srgbClr val="92F7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50"/>
            <p:cNvSpPr/>
            <p:nvPr/>
          </p:nvSpPr>
          <p:spPr>
            <a:xfrm>
              <a:off x="-3123725" y="3615525"/>
              <a:ext cx="165150" cy="231875"/>
            </a:xfrm>
            <a:custGeom>
              <a:avLst/>
              <a:gdLst/>
              <a:ahLst/>
              <a:cxnLst/>
              <a:rect l="l" t="t" r="r" b="b"/>
              <a:pathLst>
                <a:path w="6606" h="9275" extrusionOk="0">
                  <a:moveTo>
                    <a:pt x="317" y="1"/>
                  </a:moveTo>
                  <a:cubicBezTo>
                    <a:pt x="264" y="1"/>
                    <a:pt x="212" y="12"/>
                    <a:pt x="167" y="34"/>
                  </a:cubicBezTo>
                  <a:cubicBezTo>
                    <a:pt x="67" y="134"/>
                    <a:pt x="0" y="334"/>
                    <a:pt x="101" y="468"/>
                  </a:cubicBezTo>
                  <a:lnTo>
                    <a:pt x="6005" y="9141"/>
                  </a:lnTo>
                  <a:cubicBezTo>
                    <a:pt x="6105" y="9207"/>
                    <a:pt x="6172" y="9274"/>
                    <a:pt x="6272" y="9274"/>
                  </a:cubicBezTo>
                  <a:cubicBezTo>
                    <a:pt x="6338" y="9274"/>
                    <a:pt x="6405" y="9207"/>
                    <a:pt x="6438" y="9207"/>
                  </a:cubicBezTo>
                  <a:cubicBezTo>
                    <a:pt x="6572" y="9141"/>
                    <a:pt x="6605" y="8940"/>
                    <a:pt x="6505" y="8807"/>
                  </a:cubicBezTo>
                  <a:lnTo>
                    <a:pt x="601" y="134"/>
                  </a:lnTo>
                  <a:cubicBezTo>
                    <a:pt x="534" y="45"/>
                    <a:pt x="423" y="1"/>
                    <a:pt x="317" y="1"/>
                  </a:cubicBezTo>
                  <a:close/>
                </a:path>
              </a:pathLst>
            </a:custGeom>
            <a:solidFill>
              <a:srgbClr val="007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50"/>
            <p:cNvSpPr/>
            <p:nvPr/>
          </p:nvSpPr>
          <p:spPr>
            <a:xfrm>
              <a:off x="-3620750" y="3382875"/>
              <a:ext cx="575450" cy="205150"/>
            </a:xfrm>
            <a:custGeom>
              <a:avLst/>
              <a:gdLst/>
              <a:ahLst/>
              <a:cxnLst/>
              <a:rect l="l" t="t" r="r" b="b"/>
              <a:pathLst>
                <a:path w="23018" h="8206" extrusionOk="0">
                  <a:moveTo>
                    <a:pt x="22717" y="0"/>
                  </a:moveTo>
                  <a:lnTo>
                    <a:pt x="34" y="7605"/>
                  </a:lnTo>
                  <a:lnTo>
                    <a:pt x="1" y="8206"/>
                  </a:lnTo>
                  <a:lnTo>
                    <a:pt x="23017" y="567"/>
                  </a:lnTo>
                  <a:lnTo>
                    <a:pt x="22717" y="0"/>
                  </a:lnTo>
                  <a:close/>
                </a:path>
              </a:pathLst>
            </a:custGeom>
            <a:solidFill>
              <a:srgbClr val="007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50"/>
            <p:cNvSpPr/>
            <p:nvPr/>
          </p:nvSpPr>
          <p:spPr>
            <a:xfrm>
              <a:off x="-3624075" y="3418725"/>
              <a:ext cx="633800" cy="212675"/>
            </a:xfrm>
            <a:custGeom>
              <a:avLst/>
              <a:gdLst/>
              <a:ahLst/>
              <a:cxnLst/>
              <a:rect l="l" t="t" r="r" b="b"/>
              <a:pathLst>
                <a:path w="25352" h="8507" extrusionOk="0">
                  <a:moveTo>
                    <a:pt x="23617" y="0"/>
                  </a:moveTo>
                  <a:lnTo>
                    <a:pt x="67" y="7873"/>
                  </a:lnTo>
                  <a:lnTo>
                    <a:pt x="0" y="8506"/>
                  </a:lnTo>
                  <a:lnTo>
                    <a:pt x="0" y="8506"/>
                  </a:lnTo>
                  <a:lnTo>
                    <a:pt x="25352" y="34"/>
                  </a:lnTo>
                  <a:lnTo>
                    <a:pt x="23617" y="34"/>
                  </a:lnTo>
                  <a:lnTo>
                    <a:pt x="23617" y="0"/>
                  </a:lnTo>
                  <a:close/>
                </a:path>
              </a:pathLst>
            </a:custGeom>
            <a:solidFill>
              <a:srgbClr val="007F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50"/>
            <p:cNvSpPr/>
            <p:nvPr/>
          </p:nvSpPr>
          <p:spPr>
            <a:xfrm>
              <a:off x="-3940975" y="2323425"/>
              <a:ext cx="260200" cy="136175"/>
            </a:xfrm>
            <a:custGeom>
              <a:avLst/>
              <a:gdLst/>
              <a:ahLst/>
              <a:cxnLst/>
              <a:rect l="l" t="t" r="r" b="b"/>
              <a:pathLst>
                <a:path w="10408" h="5447" extrusionOk="0">
                  <a:moveTo>
                    <a:pt x="8045" y="0"/>
                  </a:moveTo>
                  <a:cubicBezTo>
                    <a:pt x="6942" y="0"/>
                    <a:pt x="5002" y="702"/>
                    <a:pt x="4337" y="948"/>
                  </a:cubicBezTo>
                  <a:lnTo>
                    <a:pt x="1335" y="2149"/>
                  </a:lnTo>
                  <a:cubicBezTo>
                    <a:pt x="434" y="2516"/>
                    <a:pt x="0" y="3584"/>
                    <a:pt x="434" y="4484"/>
                  </a:cubicBezTo>
                  <a:cubicBezTo>
                    <a:pt x="731" y="5103"/>
                    <a:pt x="1340" y="5446"/>
                    <a:pt x="1975" y="5446"/>
                  </a:cubicBezTo>
                  <a:cubicBezTo>
                    <a:pt x="2196" y="5446"/>
                    <a:pt x="2420" y="5404"/>
                    <a:pt x="2636" y="5318"/>
                  </a:cubicBezTo>
                  <a:lnTo>
                    <a:pt x="5638" y="4117"/>
                  </a:lnTo>
                  <a:cubicBezTo>
                    <a:pt x="6505" y="3750"/>
                    <a:pt x="10408" y="2016"/>
                    <a:pt x="10008" y="1149"/>
                  </a:cubicBezTo>
                  <a:lnTo>
                    <a:pt x="8807" y="315"/>
                  </a:lnTo>
                  <a:cubicBezTo>
                    <a:pt x="8720" y="88"/>
                    <a:pt x="8434" y="0"/>
                    <a:pt x="8045" y="0"/>
                  </a:cubicBezTo>
                  <a:close/>
                </a:path>
              </a:pathLst>
            </a:custGeom>
            <a:solidFill>
              <a:srgbClr val="090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50"/>
            <p:cNvSpPr/>
            <p:nvPr/>
          </p:nvSpPr>
          <p:spPr>
            <a:xfrm>
              <a:off x="-3818400" y="2283550"/>
              <a:ext cx="489550" cy="260675"/>
            </a:xfrm>
            <a:custGeom>
              <a:avLst/>
              <a:gdLst/>
              <a:ahLst/>
              <a:cxnLst/>
              <a:rect l="l" t="t" r="r" b="b"/>
              <a:pathLst>
                <a:path w="19582" h="10427" extrusionOk="0">
                  <a:moveTo>
                    <a:pt x="11324" y="0"/>
                  </a:moveTo>
                  <a:cubicBezTo>
                    <a:pt x="7409" y="0"/>
                    <a:pt x="3494" y="890"/>
                    <a:pt x="1" y="2510"/>
                  </a:cubicBezTo>
                  <a:cubicBezTo>
                    <a:pt x="435" y="4578"/>
                    <a:pt x="1068" y="6680"/>
                    <a:pt x="2403" y="8281"/>
                  </a:cubicBezTo>
                  <a:cubicBezTo>
                    <a:pt x="3433" y="9543"/>
                    <a:pt x="5059" y="10427"/>
                    <a:pt x="6668" y="10427"/>
                  </a:cubicBezTo>
                  <a:cubicBezTo>
                    <a:pt x="7143" y="10427"/>
                    <a:pt x="7617" y="10350"/>
                    <a:pt x="8073" y="10182"/>
                  </a:cubicBezTo>
                  <a:cubicBezTo>
                    <a:pt x="9174" y="9749"/>
                    <a:pt x="10108" y="8848"/>
                    <a:pt x="11276" y="8781"/>
                  </a:cubicBezTo>
                  <a:cubicBezTo>
                    <a:pt x="11293" y="8781"/>
                    <a:pt x="11309" y="8781"/>
                    <a:pt x="11326" y="8781"/>
                  </a:cubicBezTo>
                  <a:cubicBezTo>
                    <a:pt x="12870" y="8781"/>
                    <a:pt x="14094" y="10283"/>
                    <a:pt x="15612" y="10316"/>
                  </a:cubicBezTo>
                  <a:cubicBezTo>
                    <a:pt x="16546" y="10316"/>
                    <a:pt x="17413" y="9782"/>
                    <a:pt x="18014" y="9048"/>
                  </a:cubicBezTo>
                  <a:cubicBezTo>
                    <a:pt x="18581" y="8281"/>
                    <a:pt x="18881" y="7380"/>
                    <a:pt x="19081" y="6513"/>
                  </a:cubicBezTo>
                  <a:cubicBezTo>
                    <a:pt x="19448" y="4945"/>
                    <a:pt x="19582" y="3110"/>
                    <a:pt x="18548" y="1876"/>
                  </a:cubicBezTo>
                  <a:cubicBezTo>
                    <a:pt x="17714" y="876"/>
                    <a:pt x="16346" y="475"/>
                    <a:pt x="15045" y="275"/>
                  </a:cubicBezTo>
                  <a:cubicBezTo>
                    <a:pt x="13814" y="90"/>
                    <a:pt x="12569" y="0"/>
                    <a:pt x="11324" y="0"/>
                  </a:cubicBezTo>
                  <a:close/>
                </a:path>
              </a:pathLst>
            </a:custGeom>
            <a:solidFill>
              <a:srgbClr val="090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50"/>
            <p:cNvSpPr/>
            <p:nvPr/>
          </p:nvSpPr>
          <p:spPr>
            <a:xfrm>
              <a:off x="-3786700" y="2268900"/>
              <a:ext cx="490375" cy="260775"/>
            </a:xfrm>
            <a:custGeom>
              <a:avLst/>
              <a:gdLst/>
              <a:ahLst/>
              <a:cxnLst/>
              <a:rect l="l" t="t" r="r" b="b"/>
              <a:pathLst>
                <a:path w="19615" h="10431" extrusionOk="0">
                  <a:moveTo>
                    <a:pt x="11262" y="0"/>
                  </a:moveTo>
                  <a:cubicBezTo>
                    <a:pt x="7377" y="0"/>
                    <a:pt x="3490" y="889"/>
                    <a:pt x="1" y="2496"/>
                  </a:cubicBezTo>
                  <a:cubicBezTo>
                    <a:pt x="468" y="4597"/>
                    <a:pt x="1101" y="6665"/>
                    <a:pt x="2436" y="8300"/>
                  </a:cubicBezTo>
                  <a:cubicBezTo>
                    <a:pt x="3482" y="9551"/>
                    <a:pt x="5076" y="10430"/>
                    <a:pt x="6664" y="10430"/>
                  </a:cubicBezTo>
                  <a:cubicBezTo>
                    <a:pt x="7151" y="10430"/>
                    <a:pt x="7637" y="10348"/>
                    <a:pt x="8106" y="10168"/>
                  </a:cubicBezTo>
                  <a:cubicBezTo>
                    <a:pt x="9207" y="9767"/>
                    <a:pt x="10141" y="8833"/>
                    <a:pt x="11309" y="8800"/>
                  </a:cubicBezTo>
                  <a:cubicBezTo>
                    <a:pt x="11325" y="8800"/>
                    <a:pt x="11342" y="8800"/>
                    <a:pt x="11358" y="8800"/>
                  </a:cubicBezTo>
                  <a:cubicBezTo>
                    <a:pt x="12870" y="8800"/>
                    <a:pt x="14127" y="10302"/>
                    <a:pt x="15645" y="10335"/>
                  </a:cubicBezTo>
                  <a:cubicBezTo>
                    <a:pt x="16579" y="10335"/>
                    <a:pt x="17446" y="9801"/>
                    <a:pt x="18013" y="9034"/>
                  </a:cubicBezTo>
                  <a:cubicBezTo>
                    <a:pt x="18614" y="8300"/>
                    <a:pt x="18914" y="7366"/>
                    <a:pt x="19114" y="6498"/>
                  </a:cubicBezTo>
                  <a:cubicBezTo>
                    <a:pt x="19481" y="4964"/>
                    <a:pt x="19615" y="3129"/>
                    <a:pt x="18580" y="1862"/>
                  </a:cubicBezTo>
                  <a:cubicBezTo>
                    <a:pt x="17747" y="861"/>
                    <a:pt x="16346" y="494"/>
                    <a:pt x="15078" y="294"/>
                  </a:cubicBezTo>
                  <a:cubicBezTo>
                    <a:pt x="13816" y="96"/>
                    <a:pt x="12539" y="0"/>
                    <a:pt x="11262" y="0"/>
                  </a:cubicBezTo>
                  <a:close/>
                </a:path>
              </a:pathLst>
            </a:custGeom>
            <a:solidFill>
              <a:srgbClr val="92F7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50"/>
            <p:cNvSpPr/>
            <p:nvPr/>
          </p:nvSpPr>
          <p:spPr>
            <a:xfrm>
              <a:off x="-3644100" y="2269250"/>
              <a:ext cx="242700" cy="260000"/>
            </a:xfrm>
            <a:custGeom>
              <a:avLst/>
              <a:gdLst/>
              <a:ahLst/>
              <a:cxnLst/>
              <a:rect l="l" t="t" r="r" b="b"/>
              <a:pathLst>
                <a:path w="9708" h="10400" extrusionOk="0">
                  <a:moveTo>
                    <a:pt x="5633" y="1"/>
                  </a:moveTo>
                  <a:cubicBezTo>
                    <a:pt x="4428" y="1"/>
                    <a:pt x="3224" y="84"/>
                    <a:pt x="2035" y="247"/>
                  </a:cubicBezTo>
                  <a:lnTo>
                    <a:pt x="1" y="10287"/>
                  </a:lnTo>
                  <a:cubicBezTo>
                    <a:pt x="328" y="10358"/>
                    <a:pt x="668" y="10399"/>
                    <a:pt x="1012" y="10399"/>
                  </a:cubicBezTo>
                  <a:cubicBezTo>
                    <a:pt x="1474" y="10399"/>
                    <a:pt x="1944" y="10326"/>
                    <a:pt x="2402" y="10154"/>
                  </a:cubicBezTo>
                  <a:cubicBezTo>
                    <a:pt x="3503" y="9753"/>
                    <a:pt x="4437" y="8819"/>
                    <a:pt x="5605" y="8786"/>
                  </a:cubicBezTo>
                  <a:cubicBezTo>
                    <a:pt x="6072" y="8786"/>
                    <a:pt x="6505" y="8920"/>
                    <a:pt x="6906" y="9053"/>
                  </a:cubicBezTo>
                  <a:lnTo>
                    <a:pt x="9708" y="313"/>
                  </a:lnTo>
                  <a:cubicBezTo>
                    <a:pt x="9607" y="313"/>
                    <a:pt x="9474" y="280"/>
                    <a:pt x="9407" y="280"/>
                  </a:cubicBezTo>
                  <a:cubicBezTo>
                    <a:pt x="8161" y="92"/>
                    <a:pt x="6897" y="1"/>
                    <a:pt x="5633" y="1"/>
                  </a:cubicBezTo>
                  <a:close/>
                </a:path>
              </a:pathLst>
            </a:custGeom>
            <a:solidFill>
              <a:srgbClr val="88C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50"/>
            <p:cNvSpPr/>
            <p:nvPr/>
          </p:nvSpPr>
          <p:spPr>
            <a:xfrm>
              <a:off x="-2830175" y="2628600"/>
              <a:ext cx="334425" cy="426550"/>
            </a:xfrm>
            <a:custGeom>
              <a:avLst/>
              <a:gdLst/>
              <a:ahLst/>
              <a:cxnLst/>
              <a:rect l="l" t="t" r="r" b="b"/>
              <a:pathLst>
                <a:path w="13377" h="17062" extrusionOk="0">
                  <a:moveTo>
                    <a:pt x="11492" y="1"/>
                  </a:moveTo>
                  <a:cubicBezTo>
                    <a:pt x="11314" y="1"/>
                    <a:pt x="11144" y="52"/>
                    <a:pt x="11008" y="150"/>
                  </a:cubicBezTo>
                  <a:lnTo>
                    <a:pt x="3870" y="5320"/>
                  </a:lnTo>
                  <a:lnTo>
                    <a:pt x="0" y="12392"/>
                  </a:lnTo>
                  <a:lnTo>
                    <a:pt x="4737" y="17062"/>
                  </a:lnTo>
                  <a:cubicBezTo>
                    <a:pt x="8073" y="16795"/>
                    <a:pt x="9607" y="13893"/>
                    <a:pt x="9607" y="13893"/>
                  </a:cubicBezTo>
                  <a:lnTo>
                    <a:pt x="9974" y="13959"/>
                  </a:lnTo>
                  <a:cubicBezTo>
                    <a:pt x="10098" y="13990"/>
                    <a:pt x="10223" y="14005"/>
                    <a:pt x="10348" y="14005"/>
                  </a:cubicBezTo>
                  <a:cubicBezTo>
                    <a:pt x="10891" y="14005"/>
                    <a:pt x="11416" y="13721"/>
                    <a:pt x="11742" y="13259"/>
                  </a:cubicBezTo>
                  <a:lnTo>
                    <a:pt x="13043" y="11324"/>
                  </a:lnTo>
                  <a:cubicBezTo>
                    <a:pt x="13243" y="10991"/>
                    <a:pt x="13376" y="10624"/>
                    <a:pt x="13376" y="10223"/>
                  </a:cubicBezTo>
                  <a:cubicBezTo>
                    <a:pt x="13376" y="9156"/>
                    <a:pt x="12909" y="8222"/>
                    <a:pt x="12142" y="7555"/>
                  </a:cubicBezTo>
                  <a:lnTo>
                    <a:pt x="9574" y="5453"/>
                  </a:lnTo>
                  <a:lnTo>
                    <a:pt x="12242" y="1384"/>
                  </a:lnTo>
                  <a:cubicBezTo>
                    <a:pt x="12542" y="917"/>
                    <a:pt x="12376" y="283"/>
                    <a:pt x="11875" y="83"/>
                  </a:cubicBezTo>
                  <a:cubicBezTo>
                    <a:pt x="11750" y="27"/>
                    <a:pt x="11619" y="1"/>
                    <a:pt x="11492" y="1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50"/>
            <p:cNvSpPr/>
            <p:nvPr/>
          </p:nvSpPr>
          <p:spPr>
            <a:xfrm>
              <a:off x="-2594175" y="2868325"/>
              <a:ext cx="98425" cy="111775"/>
            </a:xfrm>
            <a:custGeom>
              <a:avLst/>
              <a:gdLst/>
              <a:ahLst/>
              <a:cxnLst/>
              <a:rect l="l" t="t" r="r" b="b"/>
              <a:pathLst>
                <a:path w="3937" h="4471" extrusionOk="0">
                  <a:moveTo>
                    <a:pt x="3836" y="1"/>
                  </a:moveTo>
                  <a:lnTo>
                    <a:pt x="0" y="4471"/>
                  </a:lnTo>
                  <a:lnTo>
                    <a:pt x="167" y="4304"/>
                  </a:lnTo>
                  <a:lnTo>
                    <a:pt x="501" y="4370"/>
                  </a:lnTo>
                  <a:cubicBezTo>
                    <a:pt x="637" y="4401"/>
                    <a:pt x="772" y="4416"/>
                    <a:pt x="905" y="4416"/>
                  </a:cubicBezTo>
                  <a:cubicBezTo>
                    <a:pt x="1483" y="4416"/>
                    <a:pt x="2003" y="4132"/>
                    <a:pt x="2302" y="3670"/>
                  </a:cubicBezTo>
                  <a:lnTo>
                    <a:pt x="3603" y="1735"/>
                  </a:lnTo>
                  <a:cubicBezTo>
                    <a:pt x="3803" y="1402"/>
                    <a:pt x="3936" y="1001"/>
                    <a:pt x="3936" y="634"/>
                  </a:cubicBezTo>
                  <a:cubicBezTo>
                    <a:pt x="3936" y="401"/>
                    <a:pt x="3903" y="201"/>
                    <a:pt x="3836" y="1"/>
                  </a:cubicBezTo>
                  <a:close/>
                </a:path>
              </a:pathLst>
            </a:custGeom>
            <a:solidFill>
              <a:srgbClr val="EF87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50"/>
            <p:cNvSpPr/>
            <p:nvPr/>
          </p:nvSpPr>
          <p:spPr>
            <a:xfrm>
              <a:off x="-2655050" y="2795525"/>
              <a:ext cx="104250" cy="82000"/>
            </a:xfrm>
            <a:custGeom>
              <a:avLst/>
              <a:gdLst/>
              <a:ahLst/>
              <a:cxnLst/>
              <a:rect l="l" t="t" r="r" b="b"/>
              <a:pathLst>
                <a:path w="4170" h="3280" extrusionOk="0">
                  <a:moveTo>
                    <a:pt x="3968" y="0"/>
                  </a:moveTo>
                  <a:cubicBezTo>
                    <a:pt x="3925" y="0"/>
                    <a:pt x="3878" y="16"/>
                    <a:pt x="3836" y="44"/>
                  </a:cubicBezTo>
                  <a:lnTo>
                    <a:pt x="1201" y="1578"/>
                  </a:lnTo>
                  <a:cubicBezTo>
                    <a:pt x="1201" y="1578"/>
                    <a:pt x="1168" y="1578"/>
                    <a:pt x="1168" y="1612"/>
                  </a:cubicBezTo>
                  <a:lnTo>
                    <a:pt x="67" y="2946"/>
                  </a:lnTo>
                  <a:cubicBezTo>
                    <a:pt x="0" y="3046"/>
                    <a:pt x="34" y="3146"/>
                    <a:pt x="100" y="3246"/>
                  </a:cubicBezTo>
                  <a:cubicBezTo>
                    <a:pt x="167" y="3280"/>
                    <a:pt x="200" y="3280"/>
                    <a:pt x="234" y="3280"/>
                  </a:cubicBezTo>
                  <a:cubicBezTo>
                    <a:pt x="334" y="3280"/>
                    <a:pt x="400" y="3246"/>
                    <a:pt x="400" y="3213"/>
                  </a:cubicBezTo>
                  <a:lnTo>
                    <a:pt x="1435" y="1912"/>
                  </a:lnTo>
                  <a:lnTo>
                    <a:pt x="4036" y="411"/>
                  </a:lnTo>
                  <a:cubicBezTo>
                    <a:pt x="4170" y="377"/>
                    <a:pt x="4170" y="244"/>
                    <a:pt x="4103" y="111"/>
                  </a:cubicBezTo>
                  <a:cubicBezTo>
                    <a:pt x="4084" y="32"/>
                    <a:pt x="4030" y="0"/>
                    <a:pt x="3968" y="0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50"/>
            <p:cNvSpPr/>
            <p:nvPr/>
          </p:nvSpPr>
          <p:spPr>
            <a:xfrm>
              <a:off x="-2616700" y="2827000"/>
              <a:ext cx="104275" cy="82225"/>
            </a:xfrm>
            <a:custGeom>
              <a:avLst/>
              <a:gdLst/>
              <a:ahLst/>
              <a:cxnLst/>
              <a:rect l="l" t="t" r="r" b="b"/>
              <a:pathLst>
                <a:path w="4171" h="3289" extrusionOk="0">
                  <a:moveTo>
                    <a:pt x="3959" y="1"/>
                  </a:moveTo>
                  <a:cubicBezTo>
                    <a:pt x="3922" y="1"/>
                    <a:pt x="3881" y="8"/>
                    <a:pt x="3837" y="19"/>
                  </a:cubicBezTo>
                  <a:lnTo>
                    <a:pt x="1201" y="1554"/>
                  </a:lnTo>
                  <a:cubicBezTo>
                    <a:pt x="1201" y="1554"/>
                    <a:pt x="1168" y="1554"/>
                    <a:pt x="1168" y="1620"/>
                  </a:cubicBezTo>
                  <a:lnTo>
                    <a:pt x="67" y="2921"/>
                  </a:lnTo>
                  <a:cubicBezTo>
                    <a:pt x="1" y="3021"/>
                    <a:pt x="34" y="3155"/>
                    <a:pt x="134" y="3221"/>
                  </a:cubicBezTo>
                  <a:cubicBezTo>
                    <a:pt x="167" y="3288"/>
                    <a:pt x="201" y="3288"/>
                    <a:pt x="234" y="3288"/>
                  </a:cubicBezTo>
                  <a:cubicBezTo>
                    <a:pt x="301" y="3288"/>
                    <a:pt x="368" y="3221"/>
                    <a:pt x="401" y="3188"/>
                  </a:cubicBezTo>
                  <a:lnTo>
                    <a:pt x="1468" y="1887"/>
                  </a:lnTo>
                  <a:lnTo>
                    <a:pt x="4037" y="386"/>
                  </a:lnTo>
                  <a:cubicBezTo>
                    <a:pt x="4170" y="353"/>
                    <a:pt x="4170" y="219"/>
                    <a:pt x="4137" y="119"/>
                  </a:cubicBezTo>
                  <a:cubicBezTo>
                    <a:pt x="4092" y="30"/>
                    <a:pt x="4033" y="1"/>
                    <a:pt x="3959" y="1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50"/>
            <p:cNvSpPr/>
            <p:nvPr/>
          </p:nvSpPr>
          <p:spPr>
            <a:xfrm>
              <a:off x="-2690075" y="2759800"/>
              <a:ext cx="103425" cy="81875"/>
            </a:xfrm>
            <a:custGeom>
              <a:avLst/>
              <a:gdLst/>
              <a:ahLst/>
              <a:cxnLst/>
              <a:rect l="l" t="t" r="r" b="b"/>
              <a:pathLst>
                <a:path w="4137" h="3275" extrusionOk="0">
                  <a:moveTo>
                    <a:pt x="3950" y="0"/>
                  </a:moveTo>
                  <a:cubicBezTo>
                    <a:pt x="3915" y="0"/>
                    <a:pt x="3879" y="10"/>
                    <a:pt x="3836" y="39"/>
                  </a:cubicBezTo>
                  <a:lnTo>
                    <a:pt x="1234" y="1573"/>
                  </a:lnTo>
                  <a:cubicBezTo>
                    <a:pt x="1168" y="1573"/>
                    <a:pt x="1168" y="1606"/>
                    <a:pt x="1168" y="1606"/>
                  </a:cubicBezTo>
                  <a:lnTo>
                    <a:pt x="100" y="2941"/>
                  </a:lnTo>
                  <a:cubicBezTo>
                    <a:pt x="0" y="3041"/>
                    <a:pt x="67" y="3208"/>
                    <a:pt x="134" y="3241"/>
                  </a:cubicBezTo>
                  <a:cubicBezTo>
                    <a:pt x="167" y="3274"/>
                    <a:pt x="234" y="3274"/>
                    <a:pt x="267" y="3274"/>
                  </a:cubicBezTo>
                  <a:cubicBezTo>
                    <a:pt x="334" y="3274"/>
                    <a:pt x="400" y="3241"/>
                    <a:pt x="434" y="3208"/>
                  </a:cubicBezTo>
                  <a:lnTo>
                    <a:pt x="1468" y="1907"/>
                  </a:lnTo>
                  <a:lnTo>
                    <a:pt x="4070" y="405"/>
                  </a:lnTo>
                  <a:cubicBezTo>
                    <a:pt x="4136" y="372"/>
                    <a:pt x="4136" y="339"/>
                    <a:pt x="4136" y="339"/>
                  </a:cubicBezTo>
                  <a:lnTo>
                    <a:pt x="3970" y="205"/>
                  </a:lnTo>
                  <a:lnTo>
                    <a:pt x="4103" y="39"/>
                  </a:lnTo>
                  <a:cubicBezTo>
                    <a:pt x="4045" y="19"/>
                    <a:pt x="3999" y="0"/>
                    <a:pt x="3950" y="0"/>
                  </a:cubicBezTo>
                  <a:close/>
                </a:path>
              </a:pathLst>
            </a:custGeom>
            <a:solidFill>
              <a:srgbClr val="FCC5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50"/>
            <p:cNvSpPr/>
            <p:nvPr/>
          </p:nvSpPr>
          <p:spPr>
            <a:xfrm>
              <a:off x="-2592525" y="4898950"/>
              <a:ext cx="521250" cy="274375"/>
            </a:xfrm>
            <a:custGeom>
              <a:avLst/>
              <a:gdLst/>
              <a:ahLst/>
              <a:cxnLst/>
              <a:rect l="l" t="t" r="r" b="b"/>
              <a:pathLst>
                <a:path w="20850" h="10975" extrusionOk="0">
                  <a:moveTo>
                    <a:pt x="3704" y="0"/>
                  </a:moveTo>
                  <a:lnTo>
                    <a:pt x="1" y="1535"/>
                  </a:lnTo>
                  <a:lnTo>
                    <a:pt x="268" y="7372"/>
                  </a:lnTo>
                  <a:cubicBezTo>
                    <a:pt x="368" y="9374"/>
                    <a:pt x="2036" y="10975"/>
                    <a:pt x="4071" y="10975"/>
                  </a:cubicBezTo>
                  <a:lnTo>
                    <a:pt x="20849" y="10975"/>
                  </a:lnTo>
                  <a:cubicBezTo>
                    <a:pt x="11442" y="9541"/>
                    <a:pt x="5472" y="2369"/>
                    <a:pt x="370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50"/>
            <p:cNvSpPr/>
            <p:nvPr/>
          </p:nvSpPr>
          <p:spPr>
            <a:xfrm>
              <a:off x="-3255477" y="2625830"/>
              <a:ext cx="1234250" cy="1581550"/>
            </a:xfrm>
            <a:custGeom>
              <a:avLst/>
              <a:gdLst/>
              <a:ahLst/>
              <a:cxnLst/>
              <a:rect l="l" t="t" r="r" b="b"/>
              <a:pathLst>
                <a:path w="49370" h="63262" extrusionOk="0">
                  <a:moveTo>
                    <a:pt x="27828" y="1"/>
                  </a:moveTo>
                  <a:cubicBezTo>
                    <a:pt x="27654" y="1"/>
                    <a:pt x="27476" y="53"/>
                    <a:pt x="27320" y="150"/>
                  </a:cubicBezTo>
                  <a:lnTo>
                    <a:pt x="20182" y="5320"/>
                  </a:lnTo>
                  <a:lnTo>
                    <a:pt x="16313" y="12392"/>
                  </a:lnTo>
                  <a:cubicBezTo>
                    <a:pt x="15679" y="10758"/>
                    <a:pt x="14445" y="9390"/>
                    <a:pt x="12843" y="8756"/>
                  </a:cubicBezTo>
                  <a:cubicBezTo>
                    <a:pt x="10642" y="7889"/>
                    <a:pt x="8140" y="8389"/>
                    <a:pt x="5805" y="7889"/>
                  </a:cubicBezTo>
                  <a:cubicBezTo>
                    <a:pt x="4171" y="7555"/>
                    <a:pt x="2736" y="6788"/>
                    <a:pt x="1469" y="5721"/>
                  </a:cubicBezTo>
                  <a:lnTo>
                    <a:pt x="1469" y="5721"/>
                  </a:lnTo>
                  <a:cubicBezTo>
                    <a:pt x="2269" y="6121"/>
                    <a:pt x="3136" y="6454"/>
                    <a:pt x="4070" y="6588"/>
                  </a:cubicBezTo>
                  <a:cubicBezTo>
                    <a:pt x="4499" y="6656"/>
                    <a:pt x="4934" y="6691"/>
                    <a:pt x="5368" y="6691"/>
                  </a:cubicBezTo>
                  <a:cubicBezTo>
                    <a:pt x="7466" y="6691"/>
                    <a:pt x="9549" y="5889"/>
                    <a:pt x="10875" y="4286"/>
                  </a:cubicBezTo>
                  <a:lnTo>
                    <a:pt x="10875" y="4286"/>
                  </a:lnTo>
                  <a:cubicBezTo>
                    <a:pt x="9605" y="5219"/>
                    <a:pt x="8049" y="5647"/>
                    <a:pt x="6467" y="5647"/>
                  </a:cubicBezTo>
                  <a:cubicBezTo>
                    <a:pt x="4767" y="5647"/>
                    <a:pt x="3037" y="5152"/>
                    <a:pt x="1602" y="4253"/>
                  </a:cubicBezTo>
                  <a:cubicBezTo>
                    <a:pt x="1268" y="4053"/>
                    <a:pt x="935" y="3786"/>
                    <a:pt x="635" y="3552"/>
                  </a:cubicBezTo>
                  <a:lnTo>
                    <a:pt x="635" y="3552"/>
                  </a:lnTo>
                  <a:cubicBezTo>
                    <a:pt x="1602" y="10557"/>
                    <a:pt x="1502" y="18563"/>
                    <a:pt x="801" y="25601"/>
                  </a:cubicBezTo>
                  <a:cubicBezTo>
                    <a:pt x="1" y="33507"/>
                    <a:pt x="6205" y="42280"/>
                    <a:pt x="11776" y="48384"/>
                  </a:cubicBezTo>
                  <a:lnTo>
                    <a:pt x="23951" y="48384"/>
                  </a:lnTo>
                  <a:lnTo>
                    <a:pt x="30790" y="58792"/>
                  </a:lnTo>
                  <a:lnTo>
                    <a:pt x="49369" y="63262"/>
                  </a:lnTo>
                  <a:lnTo>
                    <a:pt x="47001" y="57424"/>
                  </a:lnTo>
                  <a:lnTo>
                    <a:pt x="44666" y="58292"/>
                  </a:lnTo>
                  <a:lnTo>
                    <a:pt x="37494" y="41646"/>
                  </a:lnTo>
                  <a:cubicBezTo>
                    <a:pt x="37127" y="40646"/>
                    <a:pt x="36494" y="39578"/>
                    <a:pt x="35726" y="38477"/>
                  </a:cubicBezTo>
                  <a:cubicBezTo>
                    <a:pt x="32644" y="34069"/>
                    <a:pt x="27519" y="31472"/>
                    <a:pt x="22087" y="31472"/>
                  </a:cubicBezTo>
                  <a:cubicBezTo>
                    <a:pt x="22053" y="31472"/>
                    <a:pt x="22018" y="31472"/>
                    <a:pt x="21983" y="31472"/>
                  </a:cubicBezTo>
                  <a:lnTo>
                    <a:pt x="21049" y="31472"/>
                  </a:lnTo>
                  <a:cubicBezTo>
                    <a:pt x="21183" y="30105"/>
                    <a:pt x="20849" y="28737"/>
                    <a:pt x="19982" y="27603"/>
                  </a:cubicBezTo>
                  <a:cubicBezTo>
                    <a:pt x="18648" y="25902"/>
                    <a:pt x="16313" y="24901"/>
                    <a:pt x="15212" y="23166"/>
                  </a:cubicBezTo>
                  <a:lnTo>
                    <a:pt x="21316" y="16929"/>
                  </a:lnTo>
                  <a:cubicBezTo>
                    <a:pt x="24385" y="16495"/>
                    <a:pt x="25853" y="13793"/>
                    <a:pt x="25853" y="13793"/>
                  </a:cubicBezTo>
                  <a:lnTo>
                    <a:pt x="26186" y="13893"/>
                  </a:lnTo>
                  <a:cubicBezTo>
                    <a:pt x="26316" y="13924"/>
                    <a:pt x="26446" y="13939"/>
                    <a:pt x="26575" y="13939"/>
                  </a:cubicBezTo>
                  <a:cubicBezTo>
                    <a:pt x="27145" y="13939"/>
                    <a:pt x="27688" y="13649"/>
                    <a:pt x="27988" y="13159"/>
                  </a:cubicBezTo>
                  <a:lnTo>
                    <a:pt x="29288" y="11258"/>
                  </a:lnTo>
                  <a:cubicBezTo>
                    <a:pt x="29322" y="11158"/>
                    <a:pt x="29422" y="11091"/>
                    <a:pt x="29455" y="10991"/>
                  </a:cubicBezTo>
                  <a:cubicBezTo>
                    <a:pt x="29489" y="10924"/>
                    <a:pt x="29522" y="10824"/>
                    <a:pt x="29589" y="10724"/>
                  </a:cubicBezTo>
                  <a:cubicBezTo>
                    <a:pt x="29622" y="10491"/>
                    <a:pt x="29655" y="10324"/>
                    <a:pt x="29655" y="10124"/>
                  </a:cubicBezTo>
                  <a:lnTo>
                    <a:pt x="29655" y="9790"/>
                  </a:lnTo>
                  <a:cubicBezTo>
                    <a:pt x="29655" y="9723"/>
                    <a:pt x="29622" y="9590"/>
                    <a:pt x="29622" y="9490"/>
                  </a:cubicBezTo>
                  <a:cubicBezTo>
                    <a:pt x="29522" y="8956"/>
                    <a:pt x="29288" y="8456"/>
                    <a:pt x="28955" y="8056"/>
                  </a:cubicBezTo>
                  <a:lnTo>
                    <a:pt x="28955" y="7989"/>
                  </a:lnTo>
                  <a:cubicBezTo>
                    <a:pt x="28888" y="7956"/>
                    <a:pt x="28888" y="7922"/>
                    <a:pt x="28855" y="7922"/>
                  </a:cubicBezTo>
                  <a:cubicBezTo>
                    <a:pt x="28721" y="7755"/>
                    <a:pt x="28621" y="7622"/>
                    <a:pt x="28455" y="7489"/>
                  </a:cubicBezTo>
                  <a:lnTo>
                    <a:pt x="26053" y="5587"/>
                  </a:lnTo>
                  <a:lnTo>
                    <a:pt x="25886" y="5454"/>
                  </a:lnTo>
                  <a:lnTo>
                    <a:pt x="26019" y="5287"/>
                  </a:lnTo>
                  <a:lnTo>
                    <a:pt x="28588" y="1384"/>
                  </a:lnTo>
                  <a:cubicBezTo>
                    <a:pt x="28855" y="917"/>
                    <a:pt x="28688" y="283"/>
                    <a:pt x="28188" y="83"/>
                  </a:cubicBezTo>
                  <a:cubicBezTo>
                    <a:pt x="28076" y="28"/>
                    <a:pt x="27953" y="1"/>
                    <a:pt x="27828" y="1"/>
                  </a:cubicBezTo>
                  <a:close/>
                </a:path>
              </a:pathLst>
            </a:custGeom>
            <a:solidFill>
              <a:srgbClr val="9E9E9E">
                <a:alpha val="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50"/>
            <p:cNvSpPr/>
            <p:nvPr/>
          </p:nvSpPr>
          <p:spPr>
            <a:xfrm>
              <a:off x="-4055225" y="1944325"/>
              <a:ext cx="846475" cy="506225"/>
            </a:xfrm>
            <a:custGeom>
              <a:avLst/>
              <a:gdLst/>
              <a:ahLst/>
              <a:cxnLst/>
              <a:rect l="l" t="t" r="r" b="b"/>
              <a:pathLst>
                <a:path w="33859" h="20249" extrusionOk="0">
                  <a:moveTo>
                    <a:pt x="16546" y="1"/>
                  </a:moveTo>
                  <a:cubicBezTo>
                    <a:pt x="16179" y="1902"/>
                    <a:pt x="15345" y="3670"/>
                    <a:pt x="14177" y="5238"/>
                  </a:cubicBezTo>
                  <a:cubicBezTo>
                    <a:pt x="11942" y="5738"/>
                    <a:pt x="9707" y="6305"/>
                    <a:pt x="7673" y="7339"/>
                  </a:cubicBezTo>
                  <a:lnTo>
                    <a:pt x="6805" y="7840"/>
                  </a:lnTo>
                  <a:cubicBezTo>
                    <a:pt x="5071" y="8007"/>
                    <a:pt x="3336" y="7940"/>
                    <a:pt x="1835" y="8740"/>
                  </a:cubicBezTo>
                  <a:cubicBezTo>
                    <a:pt x="1035" y="9174"/>
                    <a:pt x="434" y="9841"/>
                    <a:pt x="1" y="10675"/>
                  </a:cubicBezTo>
                  <a:cubicBezTo>
                    <a:pt x="601" y="10909"/>
                    <a:pt x="1201" y="11109"/>
                    <a:pt x="1835" y="11276"/>
                  </a:cubicBezTo>
                  <a:cubicBezTo>
                    <a:pt x="2469" y="10242"/>
                    <a:pt x="3370" y="9341"/>
                    <a:pt x="4504" y="8841"/>
                  </a:cubicBezTo>
                  <a:cubicBezTo>
                    <a:pt x="5004" y="8607"/>
                    <a:pt x="5538" y="8440"/>
                    <a:pt x="6138" y="8307"/>
                  </a:cubicBezTo>
                  <a:lnTo>
                    <a:pt x="6138" y="8307"/>
                  </a:lnTo>
                  <a:cubicBezTo>
                    <a:pt x="4871" y="9174"/>
                    <a:pt x="3737" y="10275"/>
                    <a:pt x="2969" y="11542"/>
                  </a:cubicBezTo>
                  <a:cubicBezTo>
                    <a:pt x="12676" y="13877"/>
                    <a:pt x="23317" y="11776"/>
                    <a:pt x="27053" y="15145"/>
                  </a:cubicBezTo>
                  <a:cubicBezTo>
                    <a:pt x="28387" y="16346"/>
                    <a:pt x="29555" y="18114"/>
                    <a:pt x="30489" y="20249"/>
                  </a:cubicBezTo>
                  <a:cubicBezTo>
                    <a:pt x="31023" y="20115"/>
                    <a:pt x="31556" y="19848"/>
                    <a:pt x="31990" y="19481"/>
                  </a:cubicBezTo>
                  <a:cubicBezTo>
                    <a:pt x="33725" y="17980"/>
                    <a:pt x="33858" y="15178"/>
                    <a:pt x="32757" y="13144"/>
                  </a:cubicBezTo>
                  <a:cubicBezTo>
                    <a:pt x="32157" y="11909"/>
                    <a:pt x="31189" y="10909"/>
                    <a:pt x="30089" y="10008"/>
                  </a:cubicBezTo>
                  <a:cubicBezTo>
                    <a:pt x="30189" y="9608"/>
                    <a:pt x="30222" y="9174"/>
                    <a:pt x="30222" y="8774"/>
                  </a:cubicBezTo>
                  <a:cubicBezTo>
                    <a:pt x="30155" y="6339"/>
                    <a:pt x="28521" y="4137"/>
                    <a:pt x="26353" y="3103"/>
                  </a:cubicBezTo>
                  <a:cubicBezTo>
                    <a:pt x="25176" y="2542"/>
                    <a:pt x="23871" y="2285"/>
                    <a:pt x="22562" y="2285"/>
                  </a:cubicBezTo>
                  <a:cubicBezTo>
                    <a:pt x="21458" y="2285"/>
                    <a:pt x="20351" y="2467"/>
                    <a:pt x="19314" y="2803"/>
                  </a:cubicBezTo>
                  <a:cubicBezTo>
                    <a:pt x="18681" y="3003"/>
                    <a:pt x="18047" y="3270"/>
                    <a:pt x="17480" y="3603"/>
                  </a:cubicBezTo>
                  <a:cubicBezTo>
                    <a:pt x="17646" y="2336"/>
                    <a:pt x="17313" y="1068"/>
                    <a:pt x="165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50"/>
            <p:cNvSpPr/>
            <p:nvPr/>
          </p:nvSpPr>
          <p:spPr>
            <a:xfrm>
              <a:off x="-2444075" y="4082525"/>
              <a:ext cx="442850" cy="291900"/>
            </a:xfrm>
            <a:custGeom>
              <a:avLst/>
              <a:gdLst/>
              <a:ahLst/>
              <a:cxnLst/>
              <a:rect l="l" t="t" r="r" b="b"/>
              <a:pathLst>
                <a:path w="17714" h="11676" extrusionOk="0">
                  <a:moveTo>
                    <a:pt x="15545" y="1"/>
                  </a:moveTo>
                  <a:lnTo>
                    <a:pt x="1" y="6272"/>
                  </a:lnTo>
                  <a:lnTo>
                    <a:pt x="2169" y="11676"/>
                  </a:lnTo>
                  <a:lnTo>
                    <a:pt x="17713" y="5405"/>
                  </a:lnTo>
                  <a:lnTo>
                    <a:pt x="15545" y="1"/>
                  </a:lnTo>
                  <a:close/>
                </a:path>
              </a:pathLst>
            </a:custGeom>
            <a:solidFill>
              <a:srgbClr val="92F7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50"/>
            <p:cNvSpPr/>
            <p:nvPr/>
          </p:nvSpPr>
          <p:spPr>
            <a:xfrm>
              <a:off x="-4517225" y="1346400"/>
              <a:ext cx="215175" cy="214350"/>
            </a:xfrm>
            <a:custGeom>
              <a:avLst/>
              <a:gdLst/>
              <a:ahLst/>
              <a:cxnLst/>
              <a:rect l="l" t="t" r="r" b="b"/>
              <a:pathLst>
                <a:path w="8607" h="8574" extrusionOk="0">
                  <a:moveTo>
                    <a:pt x="4304" y="1569"/>
                  </a:moveTo>
                  <a:cubicBezTo>
                    <a:pt x="5805" y="1569"/>
                    <a:pt x="7006" y="2803"/>
                    <a:pt x="7006" y="4304"/>
                  </a:cubicBezTo>
                  <a:cubicBezTo>
                    <a:pt x="7006" y="5772"/>
                    <a:pt x="5805" y="7006"/>
                    <a:pt x="4304" y="7006"/>
                  </a:cubicBezTo>
                  <a:cubicBezTo>
                    <a:pt x="2803" y="7006"/>
                    <a:pt x="1602" y="5772"/>
                    <a:pt x="1602" y="4304"/>
                  </a:cubicBezTo>
                  <a:cubicBezTo>
                    <a:pt x="1602" y="2803"/>
                    <a:pt x="2803" y="1569"/>
                    <a:pt x="4304" y="1569"/>
                  </a:cubicBezTo>
                  <a:close/>
                  <a:moveTo>
                    <a:pt x="4304" y="1"/>
                  </a:moveTo>
                  <a:cubicBezTo>
                    <a:pt x="1935" y="1"/>
                    <a:pt x="1" y="1902"/>
                    <a:pt x="1" y="4304"/>
                  </a:cubicBezTo>
                  <a:cubicBezTo>
                    <a:pt x="1" y="6672"/>
                    <a:pt x="1935" y="8574"/>
                    <a:pt x="4304" y="8574"/>
                  </a:cubicBezTo>
                  <a:cubicBezTo>
                    <a:pt x="6639" y="8574"/>
                    <a:pt x="8607" y="6639"/>
                    <a:pt x="8607" y="4304"/>
                  </a:cubicBezTo>
                  <a:cubicBezTo>
                    <a:pt x="8607" y="1902"/>
                    <a:pt x="6672" y="1"/>
                    <a:pt x="4304" y="1"/>
                  </a:cubicBezTo>
                  <a:close/>
                </a:path>
              </a:pathLst>
            </a:custGeom>
            <a:solidFill>
              <a:srgbClr val="EDDE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50"/>
            <p:cNvSpPr/>
            <p:nvPr/>
          </p:nvSpPr>
          <p:spPr>
            <a:xfrm>
              <a:off x="-3886775" y="1538200"/>
              <a:ext cx="215175" cy="214350"/>
            </a:xfrm>
            <a:custGeom>
              <a:avLst/>
              <a:gdLst/>
              <a:ahLst/>
              <a:cxnLst/>
              <a:rect l="l" t="t" r="r" b="b"/>
              <a:pathLst>
                <a:path w="8607" h="8574" extrusionOk="0">
                  <a:moveTo>
                    <a:pt x="4304" y="1"/>
                  </a:moveTo>
                  <a:cubicBezTo>
                    <a:pt x="1935" y="1"/>
                    <a:pt x="1" y="1902"/>
                    <a:pt x="1" y="4304"/>
                  </a:cubicBezTo>
                  <a:cubicBezTo>
                    <a:pt x="1" y="6672"/>
                    <a:pt x="1935" y="8574"/>
                    <a:pt x="4304" y="8574"/>
                  </a:cubicBezTo>
                  <a:cubicBezTo>
                    <a:pt x="6672" y="8574"/>
                    <a:pt x="8607" y="6672"/>
                    <a:pt x="8607" y="4304"/>
                  </a:cubicBezTo>
                  <a:cubicBezTo>
                    <a:pt x="8573" y="1902"/>
                    <a:pt x="6639" y="1"/>
                    <a:pt x="43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50"/>
            <p:cNvSpPr/>
            <p:nvPr/>
          </p:nvSpPr>
          <p:spPr>
            <a:xfrm>
              <a:off x="-4195325" y="663875"/>
              <a:ext cx="440350" cy="482775"/>
            </a:xfrm>
            <a:custGeom>
              <a:avLst/>
              <a:gdLst/>
              <a:ahLst/>
              <a:cxnLst/>
              <a:rect l="l" t="t" r="r" b="b"/>
              <a:pathLst>
                <a:path w="17614" h="19311" extrusionOk="0">
                  <a:moveTo>
                    <a:pt x="2076" y="1"/>
                  </a:moveTo>
                  <a:cubicBezTo>
                    <a:pt x="998" y="1"/>
                    <a:pt x="1" y="870"/>
                    <a:pt x="1" y="2084"/>
                  </a:cubicBezTo>
                  <a:lnTo>
                    <a:pt x="1" y="17228"/>
                  </a:lnTo>
                  <a:cubicBezTo>
                    <a:pt x="1" y="18442"/>
                    <a:pt x="998" y="19311"/>
                    <a:pt x="2076" y="19311"/>
                  </a:cubicBezTo>
                  <a:cubicBezTo>
                    <a:pt x="2420" y="19311"/>
                    <a:pt x="2772" y="19223"/>
                    <a:pt x="3103" y="19029"/>
                  </a:cubicBezTo>
                  <a:lnTo>
                    <a:pt x="16245" y="11457"/>
                  </a:lnTo>
                  <a:cubicBezTo>
                    <a:pt x="17613" y="10623"/>
                    <a:pt x="17613" y="8655"/>
                    <a:pt x="16245" y="7854"/>
                  </a:cubicBezTo>
                  <a:lnTo>
                    <a:pt x="3103" y="282"/>
                  </a:lnTo>
                  <a:cubicBezTo>
                    <a:pt x="2772" y="89"/>
                    <a:pt x="2420" y="1"/>
                    <a:pt x="20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9" name="Google Shape;2239;p50"/>
          <p:cNvGrpSpPr/>
          <p:nvPr/>
        </p:nvGrpSpPr>
        <p:grpSpPr>
          <a:xfrm>
            <a:off x="4466463" y="3305947"/>
            <a:ext cx="2958303" cy="1593589"/>
            <a:chOff x="4466463" y="3305947"/>
            <a:chExt cx="2958303" cy="1593589"/>
          </a:xfrm>
        </p:grpSpPr>
        <p:grpSp>
          <p:nvGrpSpPr>
            <p:cNvPr id="2240" name="Google Shape;2240;p50"/>
            <p:cNvGrpSpPr/>
            <p:nvPr/>
          </p:nvGrpSpPr>
          <p:grpSpPr>
            <a:xfrm flipH="1">
              <a:off x="6574013" y="4048812"/>
              <a:ext cx="850753" cy="850724"/>
              <a:chOff x="780950" y="891300"/>
              <a:chExt cx="727575" cy="727550"/>
            </a:xfrm>
          </p:grpSpPr>
          <p:sp>
            <p:nvSpPr>
              <p:cNvPr id="2241" name="Google Shape;2241;p50"/>
              <p:cNvSpPr/>
              <p:nvPr/>
            </p:nvSpPr>
            <p:spPr>
              <a:xfrm>
                <a:off x="1354900" y="976875"/>
                <a:ext cx="153625" cy="278200"/>
              </a:xfrm>
              <a:custGeom>
                <a:avLst/>
                <a:gdLst/>
                <a:ahLst/>
                <a:cxnLst/>
                <a:rect l="l" t="t" r="r" b="b"/>
                <a:pathLst>
                  <a:path w="6145" h="11128" extrusionOk="0">
                    <a:moveTo>
                      <a:pt x="952" y="1"/>
                    </a:moveTo>
                    <a:lnTo>
                      <a:pt x="1" y="1123"/>
                    </a:lnTo>
                    <a:cubicBezTo>
                      <a:pt x="2968" y="3615"/>
                      <a:pt x="4661" y="7286"/>
                      <a:pt x="4661" y="11128"/>
                    </a:cubicBezTo>
                    <a:lnTo>
                      <a:pt x="6144" y="11128"/>
                    </a:lnTo>
                    <a:cubicBezTo>
                      <a:pt x="6144" y="6829"/>
                      <a:pt x="4261" y="2759"/>
                      <a:pt x="95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2" name="Google Shape;2242;p50"/>
              <p:cNvSpPr/>
              <p:nvPr/>
            </p:nvSpPr>
            <p:spPr>
              <a:xfrm>
                <a:off x="1410075" y="1329250"/>
                <a:ext cx="88925" cy="137925"/>
              </a:xfrm>
              <a:custGeom>
                <a:avLst/>
                <a:gdLst/>
                <a:ahLst/>
                <a:cxnLst/>
                <a:rect l="l" t="t" r="r" b="b"/>
                <a:pathLst>
                  <a:path w="3557" h="5517" extrusionOk="0">
                    <a:moveTo>
                      <a:pt x="2130" y="0"/>
                    </a:moveTo>
                    <a:cubicBezTo>
                      <a:pt x="1750" y="1693"/>
                      <a:pt x="1027" y="3272"/>
                      <a:pt x="0" y="4660"/>
                    </a:cubicBezTo>
                    <a:lnTo>
                      <a:pt x="1198" y="5516"/>
                    </a:lnTo>
                    <a:cubicBezTo>
                      <a:pt x="2321" y="3957"/>
                      <a:pt x="3120" y="2226"/>
                      <a:pt x="3557" y="343"/>
                    </a:cubicBezTo>
                    <a:lnTo>
                      <a:pt x="213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3" name="Google Shape;2243;p50"/>
              <p:cNvSpPr/>
              <p:nvPr/>
            </p:nvSpPr>
            <p:spPr>
              <a:xfrm>
                <a:off x="888900" y="1488075"/>
                <a:ext cx="437975" cy="130775"/>
              </a:xfrm>
              <a:custGeom>
                <a:avLst/>
                <a:gdLst/>
                <a:ahLst/>
                <a:cxnLst/>
                <a:rect l="l" t="t" r="r" b="b"/>
                <a:pathLst>
                  <a:path w="17519" h="5231" extrusionOk="0">
                    <a:moveTo>
                      <a:pt x="1027" y="0"/>
                    </a:moveTo>
                    <a:lnTo>
                      <a:pt x="0" y="1046"/>
                    </a:lnTo>
                    <a:cubicBezTo>
                      <a:pt x="2739" y="3766"/>
                      <a:pt x="6372" y="5231"/>
                      <a:pt x="10233" y="5231"/>
                    </a:cubicBezTo>
                    <a:cubicBezTo>
                      <a:pt x="12801" y="5231"/>
                      <a:pt x="15312" y="4565"/>
                      <a:pt x="17518" y="3291"/>
                    </a:cubicBezTo>
                    <a:lnTo>
                      <a:pt x="16796" y="2016"/>
                    </a:lnTo>
                    <a:cubicBezTo>
                      <a:pt x="14818" y="3158"/>
                      <a:pt x="12535" y="3785"/>
                      <a:pt x="10233" y="3785"/>
                    </a:cubicBezTo>
                    <a:cubicBezTo>
                      <a:pt x="6753" y="3785"/>
                      <a:pt x="3500" y="2454"/>
                      <a:pt x="102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4" name="Google Shape;2244;p50"/>
              <p:cNvSpPr/>
              <p:nvPr/>
            </p:nvSpPr>
            <p:spPr>
              <a:xfrm>
                <a:off x="780950" y="999700"/>
                <a:ext cx="131750" cy="397575"/>
              </a:xfrm>
              <a:custGeom>
                <a:avLst/>
                <a:gdLst/>
                <a:ahLst/>
                <a:cxnLst/>
                <a:rect l="l" t="t" r="r" b="b"/>
                <a:pathLst>
                  <a:path w="5270" h="15903" extrusionOk="0">
                    <a:moveTo>
                      <a:pt x="4223" y="1"/>
                    </a:moveTo>
                    <a:cubicBezTo>
                      <a:pt x="1484" y="2721"/>
                      <a:pt x="1" y="6392"/>
                      <a:pt x="1" y="10272"/>
                    </a:cubicBezTo>
                    <a:cubicBezTo>
                      <a:pt x="1" y="12193"/>
                      <a:pt x="381" y="14095"/>
                      <a:pt x="1142" y="15902"/>
                    </a:cubicBezTo>
                    <a:lnTo>
                      <a:pt x="2492" y="15332"/>
                    </a:lnTo>
                    <a:cubicBezTo>
                      <a:pt x="1808" y="13715"/>
                      <a:pt x="1465" y="12003"/>
                      <a:pt x="1465" y="10234"/>
                    </a:cubicBezTo>
                    <a:cubicBezTo>
                      <a:pt x="1465" y="6772"/>
                      <a:pt x="2816" y="3482"/>
                      <a:pt x="5269" y="1009"/>
                    </a:cubicBezTo>
                    <a:lnTo>
                      <a:pt x="4223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5" name="Google Shape;2245;p50"/>
              <p:cNvSpPr/>
              <p:nvPr/>
            </p:nvSpPr>
            <p:spPr>
              <a:xfrm>
                <a:off x="976875" y="891300"/>
                <a:ext cx="166925" cy="73250"/>
              </a:xfrm>
              <a:custGeom>
                <a:avLst/>
                <a:gdLst/>
                <a:ahLst/>
                <a:cxnLst/>
                <a:rect l="l" t="t" r="r" b="b"/>
                <a:pathLst>
                  <a:path w="6677" h="2930" extrusionOk="0">
                    <a:moveTo>
                      <a:pt x="6676" y="0"/>
                    </a:moveTo>
                    <a:cubicBezTo>
                      <a:pt x="4356" y="0"/>
                      <a:pt x="2054" y="571"/>
                      <a:pt x="0" y="1617"/>
                    </a:cubicBezTo>
                    <a:lnTo>
                      <a:pt x="685" y="2929"/>
                    </a:lnTo>
                    <a:cubicBezTo>
                      <a:pt x="2549" y="1959"/>
                      <a:pt x="4565" y="1484"/>
                      <a:pt x="6676" y="1484"/>
                    </a:cubicBezTo>
                    <a:lnTo>
                      <a:pt x="667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6" name="Google Shape;2246;p50"/>
              <p:cNvSpPr/>
              <p:nvPr/>
            </p:nvSpPr>
            <p:spPr>
              <a:xfrm>
                <a:off x="922175" y="1033000"/>
                <a:ext cx="444650" cy="444625"/>
              </a:xfrm>
              <a:custGeom>
                <a:avLst/>
                <a:gdLst/>
                <a:ahLst/>
                <a:cxnLst/>
                <a:rect l="l" t="t" r="r" b="b"/>
                <a:pathLst>
                  <a:path w="17786" h="17785" extrusionOk="0">
                    <a:moveTo>
                      <a:pt x="8902" y="0"/>
                    </a:moveTo>
                    <a:cubicBezTo>
                      <a:pt x="3976" y="0"/>
                      <a:pt x="1" y="3976"/>
                      <a:pt x="1" y="8883"/>
                    </a:cubicBezTo>
                    <a:cubicBezTo>
                      <a:pt x="1" y="13790"/>
                      <a:pt x="3976" y="17785"/>
                      <a:pt x="8902" y="17785"/>
                    </a:cubicBezTo>
                    <a:cubicBezTo>
                      <a:pt x="13810" y="17785"/>
                      <a:pt x="17785" y="13790"/>
                      <a:pt x="17785" y="8883"/>
                    </a:cubicBezTo>
                    <a:cubicBezTo>
                      <a:pt x="17785" y="3976"/>
                      <a:pt x="13810" y="0"/>
                      <a:pt x="890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7" name="Google Shape;2247;p50"/>
              <p:cNvSpPr/>
              <p:nvPr/>
            </p:nvSpPr>
            <p:spPr>
              <a:xfrm flipH="1">
                <a:off x="1028700" y="1107650"/>
                <a:ext cx="233500" cy="287725"/>
              </a:xfrm>
              <a:custGeom>
                <a:avLst/>
                <a:gdLst/>
                <a:ahLst/>
                <a:cxnLst/>
                <a:rect l="l" t="t" r="r" b="b"/>
                <a:pathLst>
                  <a:path w="9340" h="11509" extrusionOk="0">
                    <a:moveTo>
                      <a:pt x="4109" y="3082"/>
                    </a:moveTo>
                    <a:lnTo>
                      <a:pt x="4109" y="4927"/>
                    </a:lnTo>
                    <a:cubicBezTo>
                      <a:pt x="3976" y="4927"/>
                      <a:pt x="3843" y="4927"/>
                      <a:pt x="3728" y="4946"/>
                    </a:cubicBezTo>
                    <a:cubicBezTo>
                      <a:pt x="3614" y="4965"/>
                      <a:pt x="3500" y="4965"/>
                      <a:pt x="3405" y="4965"/>
                    </a:cubicBezTo>
                    <a:cubicBezTo>
                      <a:pt x="2949" y="4965"/>
                      <a:pt x="2606" y="4870"/>
                      <a:pt x="2397" y="4737"/>
                    </a:cubicBezTo>
                    <a:cubicBezTo>
                      <a:pt x="2188" y="4585"/>
                      <a:pt x="2074" y="4375"/>
                      <a:pt x="2074" y="4147"/>
                    </a:cubicBezTo>
                    <a:cubicBezTo>
                      <a:pt x="2074" y="4014"/>
                      <a:pt x="2112" y="3900"/>
                      <a:pt x="2188" y="3805"/>
                    </a:cubicBezTo>
                    <a:cubicBezTo>
                      <a:pt x="2264" y="3691"/>
                      <a:pt x="2359" y="3557"/>
                      <a:pt x="2511" y="3481"/>
                    </a:cubicBezTo>
                    <a:cubicBezTo>
                      <a:pt x="2663" y="3348"/>
                      <a:pt x="2873" y="3291"/>
                      <a:pt x="3139" y="3215"/>
                    </a:cubicBezTo>
                    <a:cubicBezTo>
                      <a:pt x="3405" y="3139"/>
                      <a:pt x="3728" y="3120"/>
                      <a:pt x="4109" y="3082"/>
                    </a:cubicBezTo>
                    <a:close/>
                    <a:moveTo>
                      <a:pt x="6030" y="6277"/>
                    </a:moveTo>
                    <a:cubicBezTo>
                      <a:pt x="6563" y="6277"/>
                      <a:pt x="6943" y="6373"/>
                      <a:pt x="7171" y="6544"/>
                    </a:cubicBezTo>
                    <a:cubicBezTo>
                      <a:pt x="7438" y="6715"/>
                      <a:pt x="7552" y="6943"/>
                      <a:pt x="7552" y="7228"/>
                    </a:cubicBezTo>
                    <a:cubicBezTo>
                      <a:pt x="7552" y="7400"/>
                      <a:pt x="7514" y="7571"/>
                      <a:pt x="7438" y="7704"/>
                    </a:cubicBezTo>
                    <a:cubicBezTo>
                      <a:pt x="7361" y="7875"/>
                      <a:pt x="7247" y="7989"/>
                      <a:pt x="7057" y="8103"/>
                    </a:cubicBezTo>
                    <a:cubicBezTo>
                      <a:pt x="6867" y="8237"/>
                      <a:pt x="6658" y="8332"/>
                      <a:pt x="6372" y="8389"/>
                    </a:cubicBezTo>
                    <a:cubicBezTo>
                      <a:pt x="6087" y="8465"/>
                      <a:pt x="5745" y="8522"/>
                      <a:pt x="5345" y="8541"/>
                    </a:cubicBezTo>
                    <a:lnTo>
                      <a:pt x="5326" y="8541"/>
                    </a:lnTo>
                    <a:lnTo>
                      <a:pt x="5326" y="6334"/>
                    </a:lnTo>
                    <a:cubicBezTo>
                      <a:pt x="5440" y="6334"/>
                      <a:pt x="5554" y="6334"/>
                      <a:pt x="5688" y="6296"/>
                    </a:cubicBezTo>
                    <a:cubicBezTo>
                      <a:pt x="5802" y="6277"/>
                      <a:pt x="5916" y="6277"/>
                      <a:pt x="6030" y="6277"/>
                    </a:cubicBezTo>
                    <a:close/>
                    <a:moveTo>
                      <a:pt x="4109" y="1"/>
                    </a:moveTo>
                    <a:lnTo>
                      <a:pt x="4109" y="1560"/>
                    </a:lnTo>
                    <a:cubicBezTo>
                      <a:pt x="3424" y="1598"/>
                      <a:pt x="2835" y="1693"/>
                      <a:pt x="2359" y="1846"/>
                    </a:cubicBezTo>
                    <a:cubicBezTo>
                      <a:pt x="1883" y="2017"/>
                      <a:pt x="1503" y="2226"/>
                      <a:pt x="1180" y="2473"/>
                    </a:cubicBezTo>
                    <a:cubicBezTo>
                      <a:pt x="894" y="2701"/>
                      <a:pt x="685" y="2987"/>
                      <a:pt x="552" y="3310"/>
                    </a:cubicBezTo>
                    <a:cubicBezTo>
                      <a:pt x="419" y="3614"/>
                      <a:pt x="362" y="3938"/>
                      <a:pt x="362" y="4261"/>
                    </a:cubicBezTo>
                    <a:cubicBezTo>
                      <a:pt x="362" y="4604"/>
                      <a:pt x="457" y="4946"/>
                      <a:pt x="590" y="5231"/>
                    </a:cubicBezTo>
                    <a:cubicBezTo>
                      <a:pt x="742" y="5517"/>
                      <a:pt x="951" y="5745"/>
                      <a:pt x="1218" y="5935"/>
                    </a:cubicBezTo>
                    <a:cubicBezTo>
                      <a:pt x="1446" y="6144"/>
                      <a:pt x="1750" y="6277"/>
                      <a:pt x="2093" y="6373"/>
                    </a:cubicBezTo>
                    <a:cubicBezTo>
                      <a:pt x="2416" y="6468"/>
                      <a:pt x="2777" y="6525"/>
                      <a:pt x="3139" y="6525"/>
                    </a:cubicBezTo>
                    <a:cubicBezTo>
                      <a:pt x="3310" y="6525"/>
                      <a:pt x="3443" y="6525"/>
                      <a:pt x="3614" y="6487"/>
                    </a:cubicBezTo>
                    <a:cubicBezTo>
                      <a:pt x="3748" y="6487"/>
                      <a:pt x="3938" y="6468"/>
                      <a:pt x="4109" y="6449"/>
                    </a:cubicBezTo>
                    <a:lnTo>
                      <a:pt x="4109" y="8484"/>
                    </a:lnTo>
                    <a:cubicBezTo>
                      <a:pt x="3805" y="8465"/>
                      <a:pt x="3500" y="8446"/>
                      <a:pt x="3215" y="8370"/>
                    </a:cubicBezTo>
                    <a:cubicBezTo>
                      <a:pt x="2930" y="8332"/>
                      <a:pt x="2644" y="8256"/>
                      <a:pt x="2378" y="8160"/>
                    </a:cubicBezTo>
                    <a:cubicBezTo>
                      <a:pt x="2112" y="8065"/>
                      <a:pt x="1845" y="7970"/>
                      <a:pt x="1598" y="7856"/>
                    </a:cubicBezTo>
                    <a:cubicBezTo>
                      <a:pt x="1332" y="7723"/>
                      <a:pt x="1085" y="7609"/>
                      <a:pt x="837" y="7476"/>
                    </a:cubicBezTo>
                    <a:lnTo>
                      <a:pt x="0" y="8769"/>
                    </a:lnTo>
                    <a:cubicBezTo>
                      <a:pt x="571" y="9073"/>
                      <a:pt x="1180" y="9340"/>
                      <a:pt x="1902" y="9549"/>
                    </a:cubicBezTo>
                    <a:cubicBezTo>
                      <a:pt x="2587" y="9777"/>
                      <a:pt x="3348" y="9891"/>
                      <a:pt x="4166" y="9929"/>
                    </a:cubicBezTo>
                    <a:lnTo>
                      <a:pt x="4166" y="11508"/>
                    </a:lnTo>
                    <a:lnTo>
                      <a:pt x="5402" y="11508"/>
                    </a:lnTo>
                    <a:lnTo>
                      <a:pt x="5402" y="9910"/>
                    </a:lnTo>
                    <a:cubicBezTo>
                      <a:pt x="6011" y="9891"/>
                      <a:pt x="6563" y="9777"/>
                      <a:pt x="7038" y="9625"/>
                    </a:cubicBezTo>
                    <a:cubicBezTo>
                      <a:pt x="7514" y="9454"/>
                      <a:pt x="7932" y="9264"/>
                      <a:pt x="8274" y="9016"/>
                    </a:cubicBezTo>
                    <a:cubicBezTo>
                      <a:pt x="8598" y="8750"/>
                      <a:pt x="8864" y="8465"/>
                      <a:pt x="9054" y="8103"/>
                    </a:cubicBezTo>
                    <a:cubicBezTo>
                      <a:pt x="9245" y="7780"/>
                      <a:pt x="9340" y="7362"/>
                      <a:pt x="9340" y="6943"/>
                    </a:cubicBezTo>
                    <a:cubicBezTo>
                      <a:pt x="9340" y="6582"/>
                      <a:pt x="9264" y="6277"/>
                      <a:pt x="9149" y="5992"/>
                    </a:cubicBezTo>
                    <a:cubicBezTo>
                      <a:pt x="9016" y="5726"/>
                      <a:pt x="8845" y="5460"/>
                      <a:pt x="8579" y="5269"/>
                    </a:cubicBezTo>
                    <a:cubicBezTo>
                      <a:pt x="8351" y="5079"/>
                      <a:pt x="8027" y="4946"/>
                      <a:pt x="7647" y="4832"/>
                    </a:cubicBezTo>
                    <a:cubicBezTo>
                      <a:pt x="7266" y="4699"/>
                      <a:pt x="6848" y="4661"/>
                      <a:pt x="6372" y="4661"/>
                    </a:cubicBezTo>
                    <a:cubicBezTo>
                      <a:pt x="6201" y="4661"/>
                      <a:pt x="6030" y="4661"/>
                      <a:pt x="5878" y="4680"/>
                    </a:cubicBezTo>
                    <a:cubicBezTo>
                      <a:pt x="5707" y="4699"/>
                      <a:pt x="5535" y="4699"/>
                      <a:pt x="5364" y="4737"/>
                    </a:cubicBezTo>
                    <a:lnTo>
                      <a:pt x="5364" y="3063"/>
                    </a:lnTo>
                    <a:cubicBezTo>
                      <a:pt x="5821" y="3139"/>
                      <a:pt x="6258" y="3215"/>
                      <a:pt x="6658" y="3329"/>
                    </a:cubicBezTo>
                    <a:cubicBezTo>
                      <a:pt x="7057" y="3443"/>
                      <a:pt x="7419" y="3595"/>
                      <a:pt x="7780" y="3729"/>
                    </a:cubicBezTo>
                    <a:lnTo>
                      <a:pt x="8484" y="2397"/>
                    </a:lnTo>
                    <a:cubicBezTo>
                      <a:pt x="8027" y="2207"/>
                      <a:pt x="7533" y="2036"/>
                      <a:pt x="7019" y="1903"/>
                    </a:cubicBezTo>
                    <a:cubicBezTo>
                      <a:pt x="6487" y="1750"/>
                      <a:pt x="5916" y="1655"/>
                      <a:pt x="5345" y="1617"/>
                    </a:cubicBezTo>
                    <a:lnTo>
                      <a:pt x="5345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48" name="Google Shape;2248;p50"/>
            <p:cNvGrpSpPr/>
            <p:nvPr/>
          </p:nvGrpSpPr>
          <p:grpSpPr>
            <a:xfrm>
              <a:off x="4466463" y="3863531"/>
              <a:ext cx="1021756" cy="332094"/>
              <a:chOff x="7289663" y="3996131"/>
              <a:chExt cx="1021756" cy="332094"/>
            </a:xfrm>
          </p:grpSpPr>
          <p:sp>
            <p:nvSpPr>
              <p:cNvPr id="2249" name="Google Shape;2249;p50"/>
              <p:cNvSpPr/>
              <p:nvPr/>
            </p:nvSpPr>
            <p:spPr>
              <a:xfrm>
                <a:off x="7289663" y="4044216"/>
                <a:ext cx="1002972" cy="284009"/>
              </a:xfrm>
              <a:custGeom>
                <a:avLst/>
                <a:gdLst/>
                <a:ahLst/>
                <a:cxnLst/>
                <a:rect l="l" t="t" r="r" b="b"/>
                <a:pathLst>
                  <a:path w="44532" h="12610" extrusionOk="0">
                    <a:moveTo>
                      <a:pt x="6305" y="0"/>
                    </a:moveTo>
                    <a:cubicBezTo>
                      <a:pt x="2836" y="0"/>
                      <a:pt x="0" y="2836"/>
                      <a:pt x="0" y="6305"/>
                    </a:cubicBezTo>
                    <a:cubicBezTo>
                      <a:pt x="0" y="9774"/>
                      <a:pt x="2836" y="12609"/>
                      <a:pt x="6305" y="12609"/>
                    </a:cubicBezTo>
                    <a:lnTo>
                      <a:pt x="38227" y="12609"/>
                    </a:lnTo>
                    <a:cubicBezTo>
                      <a:pt x="41697" y="12609"/>
                      <a:pt x="44532" y="9774"/>
                      <a:pt x="44532" y="6305"/>
                    </a:cubicBezTo>
                    <a:cubicBezTo>
                      <a:pt x="44532" y="2836"/>
                      <a:pt x="41697" y="0"/>
                      <a:pt x="3822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0" name="Google Shape;2250;p50"/>
              <p:cNvSpPr/>
              <p:nvPr/>
            </p:nvSpPr>
            <p:spPr>
              <a:xfrm>
                <a:off x="7308447" y="3996131"/>
                <a:ext cx="1002972" cy="284009"/>
              </a:xfrm>
              <a:custGeom>
                <a:avLst/>
                <a:gdLst/>
                <a:ahLst/>
                <a:cxnLst/>
                <a:rect l="l" t="t" r="r" b="b"/>
                <a:pathLst>
                  <a:path w="44532" h="12610" extrusionOk="0">
                    <a:moveTo>
                      <a:pt x="6305" y="0"/>
                    </a:moveTo>
                    <a:cubicBezTo>
                      <a:pt x="2835" y="0"/>
                      <a:pt x="0" y="2836"/>
                      <a:pt x="0" y="6305"/>
                    </a:cubicBezTo>
                    <a:cubicBezTo>
                      <a:pt x="0" y="9774"/>
                      <a:pt x="2835" y="12609"/>
                      <a:pt x="6305" y="12609"/>
                    </a:cubicBezTo>
                    <a:lnTo>
                      <a:pt x="38227" y="12609"/>
                    </a:lnTo>
                    <a:cubicBezTo>
                      <a:pt x="41730" y="12609"/>
                      <a:pt x="44532" y="9774"/>
                      <a:pt x="44532" y="6305"/>
                    </a:cubicBezTo>
                    <a:cubicBezTo>
                      <a:pt x="44532" y="2836"/>
                      <a:pt x="41697" y="0"/>
                      <a:pt x="3822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1" name="Google Shape;2251;p50"/>
              <p:cNvSpPr/>
              <p:nvPr/>
            </p:nvSpPr>
            <p:spPr>
              <a:xfrm>
                <a:off x="7433897" y="4044036"/>
                <a:ext cx="209639" cy="188175"/>
              </a:xfrm>
              <a:custGeom>
                <a:avLst/>
                <a:gdLst/>
                <a:ahLst/>
                <a:cxnLst/>
                <a:rect l="l" t="t" r="r" b="b"/>
                <a:pathLst>
                  <a:path w="9308" h="8355" extrusionOk="0">
                    <a:moveTo>
                      <a:pt x="4646" y="1"/>
                    </a:moveTo>
                    <a:cubicBezTo>
                      <a:pt x="3684" y="1"/>
                      <a:pt x="2718" y="332"/>
                      <a:pt x="1935" y="1009"/>
                    </a:cubicBezTo>
                    <a:cubicBezTo>
                      <a:pt x="168" y="2543"/>
                      <a:pt x="1" y="5179"/>
                      <a:pt x="1502" y="6913"/>
                    </a:cubicBezTo>
                    <a:cubicBezTo>
                      <a:pt x="2326" y="7865"/>
                      <a:pt x="3491" y="8355"/>
                      <a:pt x="4662" y="8355"/>
                    </a:cubicBezTo>
                    <a:cubicBezTo>
                      <a:pt x="5624" y="8355"/>
                      <a:pt x="6590" y="8024"/>
                      <a:pt x="7373" y="7347"/>
                    </a:cubicBezTo>
                    <a:cubicBezTo>
                      <a:pt x="9107" y="5846"/>
                      <a:pt x="9307" y="3210"/>
                      <a:pt x="7806" y="1443"/>
                    </a:cubicBezTo>
                    <a:cubicBezTo>
                      <a:pt x="6982" y="491"/>
                      <a:pt x="5817" y="1"/>
                      <a:pt x="464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2" name="Google Shape;2252;p50"/>
              <p:cNvSpPr/>
              <p:nvPr/>
            </p:nvSpPr>
            <p:spPr>
              <a:xfrm>
                <a:off x="7705879" y="4044689"/>
                <a:ext cx="208108" cy="187612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8330" extrusionOk="0">
                    <a:moveTo>
                      <a:pt x="4637" y="1"/>
                    </a:moveTo>
                    <a:cubicBezTo>
                      <a:pt x="3626" y="1"/>
                      <a:pt x="2609" y="369"/>
                      <a:pt x="1801" y="1113"/>
                    </a:cubicBezTo>
                    <a:cubicBezTo>
                      <a:pt x="100" y="2681"/>
                      <a:pt x="0" y="5316"/>
                      <a:pt x="1568" y="6984"/>
                    </a:cubicBezTo>
                    <a:cubicBezTo>
                      <a:pt x="2392" y="7878"/>
                      <a:pt x="3510" y="8330"/>
                      <a:pt x="4633" y="8330"/>
                    </a:cubicBezTo>
                    <a:cubicBezTo>
                      <a:pt x="5647" y="8330"/>
                      <a:pt x="6665" y="7962"/>
                      <a:pt x="7472" y="7218"/>
                    </a:cubicBezTo>
                    <a:cubicBezTo>
                      <a:pt x="9140" y="5650"/>
                      <a:pt x="9240" y="3015"/>
                      <a:pt x="7672" y="1347"/>
                    </a:cubicBezTo>
                    <a:cubicBezTo>
                      <a:pt x="6866" y="453"/>
                      <a:pt x="5756" y="1"/>
                      <a:pt x="463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3" name="Google Shape;2253;p50"/>
              <p:cNvSpPr/>
              <p:nvPr/>
            </p:nvSpPr>
            <p:spPr>
              <a:xfrm>
                <a:off x="7979347" y="4043856"/>
                <a:ext cx="206621" cy="187793"/>
              </a:xfrm>
              <a:custGeom>
                <a:avLst/>
                <a:gdLst/>
                <a:ahLst/>
                <a:cxnLst/>
                <a:rect l="l" t="t" r="r" b="b"/>
                <a:pathLst>
                  <a:path w="9174" h="8338" extrusionOk="0">
                    <a:moveTo>
                      <a:pt x="4594" y="1"/>
                    </a:moveTo>
                    <a:cubicBezTo>
                      <a:pt x="2710" y="1"/>
                      <a:pt x="989" y="1277"/>
                      <a:pt x="534" y="3185"/>
                    </a:cubicBezTo>
                    <a:cubicBezTo>
                      <a:pt x="0" y="5420"/>
                      <a:pt x="1368" y="7688"/>
                      <a:pt x="3603" y="8222"/>
                    </a:cubicBezTo>
                    <a:cubicBezTo>
                      <a:pt x="3929" y="8300"/>
                      <a:pt x="4256" y="8337"/>
                      <a:pt x="4577" y="8337"/>
                    </a:cubicBezTo>
                    <a:cubicBezTo>
                      <a:pt x="6455" y="8337"/>
                      <a:pt x="8155" y="7061"/>
                      <a:pt x="8640" y="5153"/>
                    </a:cubicBezTo>
                    <a:cubicBezTo>
                      <a:pt x="9173" y="2918"/>
                      <a:pt x="7806" y="683"/>
                      <a:pt x="5571" y="116"/>
                    </a:cubicBezTo>
                    <a:cubicBezTo>
                      <a:pt x="5244" y="38"/>
                      <a:pt x="4917" y="1"/>
                      <a:pt x="459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54" name="Google Shape;2254;p50"/>
            <p:cNvGrpSpPr/>
            <p:nvPr/>
          </p:nvGrpSpPr>
          <p:grpSpPr>
            <a:xfrm>
              <a:off x="5297661" y="3305947"/>
              <a:ext cx="749797" cy="717499"/>
              <a:chOff x="7847861" y="3178722"/>
              <a:chExt cx="749797" cy="717499"/>
            </a:xfrm>
          </p:grpSpPr>
          <p:sp>
            <p:nvSpPr>
              <p:cNvPr id="2255" name="Google Shape;2255;p50"/>
              <p:cNvSpPr/>
              <p:nvPr/>
            </p:nvSpPr>
            <p:spPr>
              <a:xfrm>
                <a:off x="7847861" y="3214037"/>
                <a:ext cx="710743" cy="682184"/>
              </a:xfrm>
              <a:custGeom>
                <a:avLst/>
                <a:gdLst/>
                <a:ahLst/>
                <a:cxnLst/>
                <a:rect l="l" t="t" r="r" b="b"/>
                <a:pathLst>
                  <a:path w="31557" h="30289" extrusionOk="0">
                    <a:moveTo>
                      <a:pt x="3503" y="0"/>
                    </a:moveTo>
                    <a:cubicBezTo>
                      <a:pt x="1568" y="0"/>
                      <a:pt x="1" y="1602"/>
                      <a:pt x="1" y="3503"/>
                    </a:cubicBezTo>
                    <a:lnTo>
                      <a:pt x="1" y="26786"/>
                    </a:lnTo>
                    <a:cubicBezTo>
                      <a:pt x="1" y="28688"/>
                      <a:pt x="1568" y="30289"/>
                      <a:pt x="3503" y="30289"/>
                    </a:cubicBezTo>
                    <a:lnTo>
                      <a:pt x="28054" y="30289"/>
                    </a:lnTo>
                    <a:cubicBezTo>
                      <a:pt x="29955" y="30289"/>
                      <a:pt x="31556" y="28754"/>
                      <a:pt x="31556" y="26820"/>
                    </a:cubicBezTo>
                    <a:lnTo>
                      <a:pt x="31556" y="3503"/>
                    </a:lnTo>
                    <a:cubicBezTo>
                      <a:pt x="31556" y="1602"/>
                      <a:pt x="29955" y="0"/>
                      <a:pt x="280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6" name="Google Shape;2256;p50"/>
              <p:cNvSpPr/>
              <p:nvPr/>
            </p:nvSpPr>
            <p:spPr>
              <a:xfrm>
                <a:off x="7886937" y="3178722"/>
                <a:ext cx="710720" cy="681441"/>
              </a:xfrm>
              <a:custGeom>
                <a:avLst/>
                <a:gdLst/>
                <a:ahLst/>
                <a:cxnLst/>
                <a:rect l="l" t="t" r="r" b="b"/>
                <a:pathLst>
                  <a:path w="31556" h="30256" extrusionOk="0">
                    <a:moveTo>
                      <a:pt x="3503" y="1"/>
                    </a:moveTo>
                    <a:cubicBezTo>
                      <a:pt x="1601" y="1"/>
                      <a:pt x="0" y="1568"/>
                      <a:pt x="0" y="3503"/>
                    </a:cubicBezTo>
                    <a:lnTo>
                      <a:pt x="0" y="26753"/>
                    </a:lnTo>
                    <a:cubicBezTo>
                      <a:pt x="0" y="28688"/>
                      <a:pt x="1601" y="30256"/>
                      <a:pt x="3503" y="30256"/>
                    </a:cubicBezTo>
                    <a:lnTo>
                      <a:pt x="28053" y="30256"/>
                    </a:lnTo>
                    <a:cubicBezTo>
                      <a:pt x="29988" y="30256"/>
                      <a:pt x="31556" y="28688"/>
                      <a:pt x="31556" y="26753"/>
                    </a:cubicBezTo>
                    <a:lnTo>
                      <a:pt x="31556" y="3503"/>
                    </a:lnTo>
                    <a:cubicBezTo>
                      <a:pt x="31556" y="1568"/>
                      <a:pt x="29988" y="1"/>
                      <a:pt x="2805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7" name="Google Shape;2257;p50"/>
              <p:cNvSpPr/>
              <p:nvPr/>
            </p:nvSpPr>
            <p:spPr>
              <a:xfrm>
                <a:off x="7944032" y="3221560"/>
                <a:ext cx="596531" cy="595788"/>
              </a:xfrm>
              <a:custGeom>
                <a:avLst/>
                <a:gdLst/>
                <a:ahLst/>
                <a:cxnLst/>
                <a:rect l="l" t="t" r="r" b="b"/>
                <a:pathLst>
                  <a:path w="26486" h="26453" extrusionOk="0">
                    <a:moveTo>
                      <a:pt x="13243" y="3803"/>
                    </a:moveTo>
                    <a:cubicBezTo>
                      <a:pt x="18413" y="3803"/>
                      <a:pt x="22616" y="8006"/>
                      <a:pt x="22616" y="13176"/>
                    </a:cubicBezTo>
                    <a:cubicBezTo>
                      <a:pt x="22616" y="18413"/>
                      <a:pt x="18413" y="22583"/>
                      <a:pt x="13243" y="22583"/>
                    </a:cubicBezTo>
                    <a:cubicBezTo>
                      <a:pt x="8073" y="22583"/>
                      <a:pt x="3836" y="18346"/>
                      <a:pt x="3836" y="13176"/>
                    </a:cubicBezTo>
                    <a:cubicBezTo>
                      <a:pt x="3836" y="8006"/>
                      <a:pt x="8073" y="3803"/>
                      <a:pt x="13243" y="3803"/>
                    </a:cubicBezTo>
                    <a:close/>
                    <a:moveTo>
                      <a:pt x="13243" y="0"/>
                    </a:moveTo>
                    <a:cubicBezTo>
                      <a:pt x="5938" y="0"/>
                      <a:pt x="0" y="5938"/>
                      <a:pt x="0" y="13243"/>
                    </a:cubicBezTo>
                    <a:cubicBezTo>
                      <a:pt x="0" y="20515"/>
                      <a:pt x="5938" y="26452"/>
                      <a:pt x="13243" y="26452"/>
                    </a:cubicBezTo>
                    <a:cubicBezTo>
                      <a:pt x="20515" y="26452"/>
                      <a:pt x="26452" y="20515"/>
                      <a:pt x="26452" y="13243"/>
                    </a:cubicBezTo>
                    <a:cubicBezTo>
                      <a:pt x="26486" y="5938"/>
                      <a:pt x="20582" y="0"/>
                      <a:pt x="1324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8" name="Google Shape;2258;p50"/>
              <p:cNvSpPr/>
              <p:nvPr/>
            </p:nvSpPr>
            <p:spPr>
              <a:xfrm>
                <a:off x="8146126" y="3430411"/>
                <a:ext cx="394437" cy="387680"/>
              </a:xfrm>
              <a:custGeom>
                <a:avLst/>
                <a:gdLst/>
                <a:ahLst/>
                <a:cxnLst/>
                <a:rect l="l" t="t" r="r" b="b"/>
                <a:pathLst>
                  <a:path w="17513" h="17213" extrusionOk="0">
                    <a:moveTo>
                      <a:pt x="16879" y="0"/>
                    </a:moveTo>
                    <a:cubicBezTo>
                      <a:pt x="17146" y="801"/>
                      <a:pt x="17313" y="1568"/>
                      <a:pt x="17379" y="2402"/>
                    </a:cubicBezTo>
                    <a:lnTo>
                      <a:pt x="13610" y="3703"/>
                    </a:lnTo>
                    <a:lnTo>
                      <a:pt x="13610" y="3970"/>
                    </a:lnTo>
                    <a:cubicBezTo>
                      <a:pt x="13610" y="9140"/>
                      <a:pt x="9374" y="13343"/>
                      <a:pt x="4203" y="13343"/>
                    </a:cubicBezTo>
                    <a:cubicBezTo>
                      <a:pt x="2869" y="13343"/>
                      <a:pt x="1635" y="13043"/>
                      <a:pt x="467" y="12543"/>
                    </a:cubicBezTo>
                    <a:lnTo>
                      <a:pt x="0" y="16512"/>
                    </a:lnTo>
                    <a:cubicBezTo>
                      <a:pt x="1335" y="16979"/>
                      <a:pt x="2769" y="17213"/>
                      <a:pt x="4203" y="17213"/>
                    </a:cubicBezTo>
                    <a:cubicBezTo>
                      <a:pt x="11509" y="17213"/>
                      <a:pt x="17413" y="11308"/>
                      <a:pt x="17413" y="4003"/>
                    </a:cubicBezTo>
                    <a:cubicBezTo>
                      <a:pt x="17513" y="2569"/>
                      <a:pt x="17313" y="1235"/>
                      <a:pt x="1687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9" name="Google Shape;2259;p50"/>
              <p:cNvSpPr/>
              <p:nvPr/>
            </p:nvSpPr>
            <p:spPr>
              <a:xfrm>
                <a:off x="8067230" y="3344758"/>
                <a:ext cx="349369" cy="349369"/>
              </a:xfrm>
              <a:custGeom>
                <a:avLst/>
                <a:gdLst/>
                <a:ahLst/>
                <a:cxnLst/>
                <a:rect l="l" t="t" r="r" b="b"/>
                <a:pathLst>
                  <a:path w="15512" h="15512" extrusionOk="0">
                    <a:moveTo>
                      <a:pt x="7540" y="768"/>
                    </a:moveTo>
                    <a:lnTo>
                      <a:pt x="7540" y="2969"/>
                    </a:lnTo>
                    <a:cubicBezTo>
                      <a:pt x="6972" y="2969"/>
                      <a:pt x="6372" y="2969"/>
                      <a:pt x="5872" y="3003"/>
                    </a:cubicBezTo>
                    <a:cubicBezTo>
                      <a:pt x="6505" y="1969"/>
                      <a:pt x="7173" y="1168"/>
                      <a:pt x="7540" y="768"/>
                    </a:cubicBezTo>
                    <a:close/>
                    <a:moveTo>
                      <a:pt x="8007" y="634"/>
                    </a:moveTo>
                    <a:cubicBezTo>
                      <a:pt x="8373" y="1001"/>
                      <a:pt x="9174" y="1935"/>
                      <a:pt x="9875" y="3136"/>
                    </a:cubicBezTo>
                    <a:cubicBezTo>
                      <a:pt x="9207" y="3036"/>
                      <a:pt x="8607" y="3003"/>
                      <a:pt x="8007" y="2969"/>
                    </a:cubicBezTo>
                    <a:lnTo>
                      <a:pt x="8007" y="634"/>
                    </a:lnTo>
                    <a:close/>
                    <a:moveTo>
                      <a:pt x="7106" y="601"/>
                    </a:moveTo>
                    <a:lnTo>
                      <a:pt x="7106" y="601"/>
                    </a:lnTo>
                    <a:cubicBezTo>
                      <a:pt x="6639" y="1135"/>
                      <a:pt x="5938" y="1969"/>
                      <a:pt x="5338" y="3036"/>
                    </a:cubicBezTo>
                    <a:cubicBezTo>
                      <a:pt x="4504" y="3136"/>
                      <a:pt x="3804" y="3270"/>
                      <a:pt x="3170" y="3370"/>
                    </a:cubicBezTo>
                    <a:cubicBezTo>
                      <a:pt x="4137" y="2035"/>
                      <a:pt x="5471" y="1035"/>
                      <a:pt x="7106" y="601"/>
                    </a:cubicBezTo>
                    <a:close/>
                    <a:moveTo>
                      <a:pt x="8640" y="634"/>
                    </a:moveTo>
                    <a:lnTo>
                      <a:pt x="8640" y="634"/>
                    </a:lnTo>
                    <a:cubicBezTo>
                      <a:pt x="10342" y="1135"/>
                      <a:pt x="11776" y="2202"/>
                      <a:pt x="12710" y="3670"/>
                    </a:cubicBezTo>
                    <a:cubicBezTo>
                      <a:pt x="11876" y="3470"/>
                      <a:pt x="11142" y="3303"/>
                      <a:pt x="10442" y="3203"/>
                    </a:cubicBezTo>
                    <a:cubicBezTo>
                      <a:pt x="9808" y="2035"/>
                      <a:pt x="9107" y="1168"/>
                      <a:pt x="8640" y="634"/>
                    </a:cubicBezTo>
                    <a:close/>
                    <a:moveTo>
                      <a:pt x="5338" y="835"/>
                    </a:moveTo>
                    <a:cubicBezTo>
                      <a:pt x="4170" y="1468"/>
                      <a:pt x="3203" y="2436"/>
                      <a:pt x="2503" y="3503"/>
                    </a:cubicBezTo>
                    <a:cubicBezTo>
                      <a:pt x="2169" y="3603"/>
                      <a:pt x="1869" y="3670"/>
                      <a:pt x="1569" y="3770"/>
                    </a:cubicBezTo>
                    <a:cubicBezTo>
                      <a:pt x="2503" y="2469"/>
                      <a:pt x="3804" y="1435"/>
                      <a:pt x="5338" y="835"/>
                    </a:cubicBezTo>
                    <a:close/>
                    <a:moveTo>
                      <a:pt x="10608" y="1001"/>
                    </a:moveTo>
                    <a:cubicBezTo>
                      <a:pt x="12043" y="1635"/>
                      <a:pt x="13277" y="2669"/>
                      <a:pt x="14044" y="4003"/>
                    </a:cubicBezTo>
                    <a:cubicBezTo>
                      <a:pt x="13811" y="3937"/>
                      <a:pt x="13544" y="3870"/>
                      <a:pt x="13310" y="3803"/>
                    </a:cubicBezTo>
                    <a:cubicBezTo>
                      <a:pt x="12643" y="2669"/>
                      <a:pt x="11709" y="1702"/>
                      <a:pt x="10608" y="1001"/>
                    </a:cubicBezTo>
                    <a:close/>
                    <a:moveTo>
                      <a:pt x="2269" y="4104"/>
                    </a:moveTo>
                    <a:lnTo>
                      <a:pt x="2269" y="4104"/>
                    </a:lnTo>
                    <a:cubicBezTo>
                      <a:pt x="1669" y="5104"/>
                      <a:pt x="1368" y="6272"/>
                      <a:pt x="1335" y="7473"/>
                    </a:cubicBezTo>
                    <a:lnTo>
                      <a:pt x="468" y="7473"/>
                    </a:lnTo>
                    <a:cubicBezTo>
                      <a:pt x="501" y="6338"/>
                      <a:pt x="801" y="5304"/>
                      <a:pt x="1302" y="4370"/>
                    </a:cubicBezTo>
                    <a:cubicBezTo>
                      <a:pt x="1535" y="4304"/>
                      <a:pt x="1869" y="4170"/>
                      <a:pt x="2269" y="4104"/>
                    </a:cubicBezTo>
                    <a:close/>
                    <a:moveTo>
                      <a:pt x="5138" y="3503"/>
                    </a:moveTo>
                    <a:lnTo>
                      <a:pt x="5138" y="3503"/>
                    </a:lnTo>
                    <a:cubicBezTo>
                      <a:pt x="4637" y="4604"/>
                      <a:pt x="4204" y="5871"/>
                      <a:pt x="4137" y="7306"/>
                    </a:cubicBezTo>
                    <a:lnTo>
                      <a:pt x="4137" y="7473"/>
                    </a:lnTo>
                    <a:lnTo>
                      <a:pt x="1802" y="7473"/>
                    </a:lnTo>
                    <a:cubicBezTo>
                      <a:pt x="1835" y="6172"/>
                      <a:pt x="2202" y="4971"/>
                      <a:pt x="2836" y="3870"/>
                    </a:cubicBezTo>
                    <a:cubicBezTo>
                      <a:pt x="3203" y="3803"/>
                      <a:pt x="3670" y="3703"/>
                      <a:pt x="4204" y="3637"/>
                    </a:cubicBezTo>
                    <a:cubicBezTo>
                      <a:pt x="4504" y="3603"/>
                      <a:pt x="4804" y="3536"/>
                      <a:pt x="5138" y="3503"/>
                    </a:cubicBezTo>
                    <a:close/>
                    <a:moveTo>
                      <a:pt x="7540" y="3370"/>
                    </a:moveTo>
                    <a:lnTo>
                      <a:pt x="7540" y="7473"/>
                    </a:lnTo>
                    <a:lnTo>
                      <a:pt x="4537" y="7473"/>
                    </a:lnTo>
                    <a:lnTo>
                      <a:pt x="4537" y="7339"/>
                    </a:lnTo>
                    <a:cubicBezTo>
                      <a:pt x="4637" y="5838"/>
                      <a:pt x="5104" y="4537"/>
                      <a:pt x="5638" y="3470"/>
                    </a:cubicBezTo>
                    <a:cubicBezTo>
                      <a:pt x="6205" y="3436"/>
                      <a:pt x="6872" y="3370"/>
                      <a:pt x="7540" y="3370"/>
                    </a:cubicBezTo>
                    <a:close/>
                    <a:moveTo>
                      <a:pt x="8007" y="3436"/>
                    </a:moveTo>
                    <a:cubicBezTo>
                      <a:pt x="8674" y="3470"/>
                      <a:pt x="9374" y="3503"/>
                      <a:pt x="10141" y="3603"/>
                    </a:cubicBezTo>
                    <a:cubicBezTo>
                      <a:pt x="10675" y="4637"/>
                      <a:pt x="11109" y="5938"/>
                      <a:pt x="11142" y="7339"/>
                    </a:cubicBezTo>
                    <a:lnTo>
                      <a:pt x="11142" y="7473"/>
                    </a:lnTo>
                    <a:lnTo>
                      <a:pt x="8007" y="7473"/>
                    </a:lnTo>
                    <a:lnTo>
                      <a:pt x="8007" y="3436"/>
                    </a:lnTo>
                    <a:close/>
                    <a:moveTo>
                      <a:pt x="10675" y="3670"/>
                    </a:moveTo>
                    <a:cubicBezTo>
                      <a:pt x="11442" y="3803"/>
                      <a:pt x="12210" y="3970"/>
                      <a:pt x="13043" y="4170"/>
                    </a:cubicBezTo>
                    <a:cubicBezTo>
                      <a:pt x="13544" y="5171"/>
                      <a:pt x="13844" y="6305"/>
                      <a:pt x="13944" y="7473"/>
                    </a:cubicBezTo>
                    <a:lnTo>
                      <a:pt x="11609" y="7473"/>
                    </a:lnTo>
                    <a:lnTo>
                      <a:pt x="11609" y="7306"/>
                    </a:lnTo>
                    <a:cubicBezTo>
                      <a:pt x="11509" y="5938"/>
                      <a:pt x="11175" y="4671"/>
                      <a:pt x="10675" y="3670"/>
                    </a:cubicBezTo>
                    <a:close/>
                    <a:moveTo>
                      <a:pt x="13611" y="4304"/>
                    </a:moveTo>
                    <a:cubicBezTo>
                      <a:pt x="13844" y="4370"/>
                      <a:pt x="14111" y="4470"/>
                      <a:pt x="14344" y="4504"/>
                    </a:cubicBezTo>
                    <a:cubicBezTo>
                      <a:pt x="14778" y="5371"/>
                      <a:pt x="15045" y="6372"/>
                      <a:pt x="15112" y="7439"/>
                    </a:cubicBezTo>
                    <a:lnTo>
                      <a:pt x="14344" y="7439"/>
                    </a:lnTo>
                    <a:lnTo>
                      <a:pt x="14344" y="7473"/>
                    </a:lnTo>
                    <a:cubicBezTo>
                      <a:pt x="14311" y="6338"/>
                      <a:pt x="14044" y="5271"/>
                      <a:pt x="13611" y="4304"/>
                    </a:cubicBezTo>
                    <a:close/>
                    <a:moveTo>
                      <a:pt x="1335" y="7940"/>
                    </a:moveTo>
                    <a:cubicBezTo>
                      <a:pt x="1368" y="9274"/>
                      <a:pt x="1702" y="10541"/>
                      <a:pt x="2336" y="11642"/>
                    </a:cubicBezTo>
                    <a:cubicBezTo>
                      <a:pt x="2036" y="11542"/>
                      <a:pt x="1769" y="11475"/>
                      <a:pt x="1435" y="11375"/>
                    </a:cubicBezTo>
                    <a:cubicBezTo>
                      <a:pt x="835" y="10341"/>
                      <a:pt x="501" y="9174"/>
                      <a:pt x="468" y="7940"/>
                    </a:cubicBezTo>
                    <a:close/>
                    <a:moveTo>
                      <a:pt x="15112" y="7940"/>
                    </a:moveTo>
                    <a:cubicBezTo>
                      <a:pt x="15045" y="9274"/>
                      <a:pt x="14678" y="10508"/>
                      <a:pt x="14011" y="11609"/>
                    </a:cubicBezTo>
                    <a:cubicBezTo>
                      <a:pt x="13811" y="11676"/>
                      <a:pt x="13510" y="11776"/>
                      <a:pt x="13277" y="11842"/>
                    </a:cubicBezTo>
                    <a:cubicBezTo>
                      <a:pt x="13944" y="10675"/>
                      <a:pt x="14311" y="9341"/>
                      <a:pt x="14344" y="7940"/>
                    </a:cubicBezTo>
                    <a:close/>
                    <a:moveTo>
                      <a:pt x="4104" y="7940"/>
                    </a:moveTo>
                    <a:cubicBezTo>
                      <a:pt x="4137" y="9374"/>
                      <a:pt x="4504" y="10842"/>
                      <a:pt x="5271" y="12276"/>
                    </a:cubicBezTo>
                    <a:cubicBezTo>
                      <a:pt x="4504" y="12143"/>
                      <a:pt x="3703" y="12009"/>
                      <a:pt x="2936" y="11809"/>
                    </a:cubicBezTo>
                    <a:cubicBezTo>
                      <a:pt x="2202" y="10675"/>
                      <a:pt x="1802" y="9341"/>
                      <a:pt x="1769" y="7940"/>
                    </a:cubicBezTo>
                    <a:close/>
                    <a:moveTo>
                      <a:pt x="13944" y="7873"/>
                    </a:moveTo>
                    <a:cubicBezTo>
                      <a:pt x="13877" y="9374"/>
                      <a:pt x="13444" y="10808"/>
                      <a:pt x="12643" y="11942"/>
                    </a:cubicBezTo>
                    <a:cubicBezTo>
                      <a:pt x="12210" y="12043"/>
                      <a:pt x="11809" y="12176"/>
                      <a:pt x="11342" y="12209"/>
                    </a:cubicBezTo>
                    <a:lnTo>
                      <a:pt x="10342" y="12343"/>
                    </a:lnTo>
                    <a:cubicBezTo>
                      <a:pt x="11142" y="10875"/>
                      <a:pt x="11542" y="9374"/>
                      <a:pt x="11609" y="7873"/>
                    </a:cubicBezTo>
                    <a:close/>
                    <a:moveTo>
                      <a:pt x="7540" y="7973"/>
                    </a:moveTo>
                    <a:lnTo>
                      <a:pt x="7540" y="12476"/>
                    </a:lnTo>
                    <a:cubicBezTo>
                      <a:pt x="7006" y="12443"/>
                      <a:pt x="6439" y="12376"/>
                      <a:pt x="5805" y="12343"/>
                    </a:cubicBezTo>
                    <a:cubicBezTo>
                      <a:pt x="5004" y="10875"/>
                      <a:pt x="4604" y="9441"/>
                      <a:pt x="4537" y="7973"/>
                    </a:cubicBezTo>
                    <a:close/>
                    <a:moveTo>
                      <a:pt x="11142" y="7940"/>
                    </a:moveTo>
                    <a:cubicBezTo>
                      <a:pt x="11109" y="9441"/>
                      <a:pt x="10675" y="10942"/>
                      <a:pt x="9808" y="12443"/>
                    </a:cubicBezTo>
                    <a:cubicBezTo>
                      <a:pt x="9274" y="12476"/>
                      <a:pt x="8640" y="12476"/>
                      <a:pt x="8007" y="12476"/>
                    </a:cubicBezTo>
                    <a:lnTo>
                      <a:pt x="8007" y="7940"/>
                    </a:lnTo>
                    <a:close/>
                    <a:moveTo>
                      <a:pt x="13611" y="12143"/>
                    </a:moveTo>
                    <a:cubicBezTo>
                      <a:pt x="12843" y="13177"/>
                      <a:pt x="11809" y="14011"/>
                      <a:pt x="10608" y="14511"/>
                    </a:cubicBezTo>
                    <a:cubicBezTo>
                      <a:pt x="11509" y="13977"/>
                      <a:pt x="12310" y="13210"/>
                      <a:pt x="12877" y="12343"/>
                    </a:cubicBezTo>
                    <a:cubicBezTo>
                      <a:pt x="13144" y="12276"/>
                      <a:pt x="13377" y="12209"/>
                      <a:pt x="13611" y="12143"/>
                    </a:cubicBezTo>
                    <a:close/>
                    <a:moveTo>
                      <a:pt x="1769" y="11942"/>
                    </a:moveTo>
                    <a:lnTo>
                      <a:pt x="2636" y="12176"/>
                    </a:lnTo>
                    <a:cubicBezTo>
                      <a:pt x="3303" y="13210"/>
                      <a:pt x="4204" y="14044"/>
                      <a:pt x="5305" y="14678"/>
                    </a:cubicBezTo>
                    <a:cubicBezTo>
                      <a:pt x="3870" y="14144"/>
                      <a:pt x="2636" y="13177"/>
                      <a:pt x="1769" y="11942"/>
                    </a:cubicBezTo>
                    <a:close/>
                    <a:moveTo>
                      <a:pt x="6105" y="12776"/>
                    </a:moveTo>
                    <a:cubicBezTo>
                      <a:pt x="6606" y="12843"/>
                      <a:pt x="7106" y="12843"/>
                      <a:pt x="7540" y="12876"/>
                    </a:cubicBezTo>
                    <a:lnTo>
                      <a:pt x="7540" y="14711"/>
                    </a:lnTo>
                    <a:cubicBezTo>
                      <a:pt x="6972" y="14111"/>
                      <a:pt x="6505" y="13410"/>
                      <a:pt x="6105" y="12776"/>
                    </a:cubicBezTo>
                    <a:close/>
                    <a:moveTo>
                      <a:pt x="9541" y="12843"/>
                    </a:moveTo>
                    <a:lnTo>
                      <a:pt x="9541" y="12843"/>
                    </a:lnTo>
                    <a:cubicBezTo>
                      <a:pt x="9141" y="13510"/>
                      <a:pt x="8607" y="14177"/>
                      <a:pt x="8007" y="14845"/>
                    </a:cubicBezTo>
                    <a:lnTo>
                      <a:pt x="8007" y="12876"/>
                    </a:lnTo>
                    <a:lnTo>
                      <a:pt x="8307" y="12876"/>
                    </a:lnTo>
                    <a:cubicBezTo>
                      <a:pt x="8707" y="12876"/>
                      <a:pt x="9141" y="12876"/>
                      <a:pt x="9541" y="12843"/>
                    </a:cubicBezTo>
                    <a:close/>
                    <a:moveTo>
                      <a:pt x="12276" y="12476"/>
                    </a:moveTo>
                    <a:lnTo>
                      <a:pt x="12276" y="12476"/>
                    </a:lnTo>
                    <a:cubicBezTo>
                      <a:pt x="11309" y="13644"/>
                      <a:pt x="10041" y="14478"/>
                      <a:pt x="8540" y="14878"/>
                    </a:cubicBezTo>
                    <a:cubicBezTo>
                      <a:pt x="9141" y="14211"/>
                      <a:pt x="9641" y="13510"/>
                      <a:pt x="10108" y="12810"/>
                    </a:cubicBezTo>
                    <a:cubicBezTo>
                      <a:pt x="10875" y="12710"/>
                      <a:pt x="11642" y="12643"/>
                      <a:pt x="12276" y="12476"/>
                    </a:cubicBezTo>
                    <a:close/>
                    <a:moveTo>
                      <a:pt x="3303" y="12343"/>
                    </a:moveTo>
                    <a:lnTo>
                      <a:pt x="3303" y="12343"/>
                    </a:lnTo>
                    <a:cubicBezTo>
                      <a:pt x="4104" y="12510"/>
                      <a:pt x="4838" y="12643"/>
                      <a:pt x="5538" y="12710"/>
                    </a:cubicBezTo>
                    <a:cubicBezTo>
                      <a:pt x="5972" y="13477"/>
                      <a:pt x="6505" y="14211"/>
                      <a:pt x="7139" y="14945"/>
                    </a:cubicBezTo>
                    <a:cubicBezTo>
                      <a:pt x="5605" y="14511"/>
                      <a:pt x="4271" y="13544"/>
                      <a:pt x="3303" y="12343"/>
                    </a:cubicBezTo>
                    <a:close/>
                    <a:moveTo>
                      <a:pt x="7773" y="1"/>
                    </a:moveTo>
                    <a:cubicBezTo>
                      <a:pt x="3470" y="1"/>
                      <a:pt x="1" y="3470"/>
                      <a:pt x="1" y="7773"/>
                    </a:cubicBezTo>
                    <a:cubicBezTo>
                      <a:pt x="1" y="12043"/>
                      <a:pt x="3470" y="15512"/>
                      <a:pt x="7773" y="15512"/>
                    </a:cubicBezTo>
                    <a:lnTo>
                      <a:pt x="7940" y="15512"/>
                    </a:lnTo>
                    <a:cubicBezTo>
                      <a:pt x="12143" y="15445"/>
                      <a:pt x="15512" y="11976"/>
                      <a:pt x="15512" y="7773"/>
                    </a:cubicBezTo>
                    <a:cubicBezTo>
                      <a:pt x="15512" y="3536"/>
                      <a:pt x="12143" y="101"/>
                      <a:pt x="7940" y="1"/>
                    </a:cubicBezTo>
                    <a:close/>
                  </a:path>
                </a:pathLst>
              </a:custGeom>
              <a:solidFill>
                <a:srgbClr val="92F7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Virtual Metaverse Project Proposal by Slidesgo">
  <a:themeElements>
    <a:clrScheme name="Simple Light">
      <a:dk1>
        <a:srgbClr val="FFFFFF"/>
      </a:dk1>
      <a:lt1>
        <a:srgbClr val="0D092A"/>
      </a:lt1>
      <a:dk2>
        <a:srgbClr val="3333B8"/>
      </a:dk2>
      <a:lt2>
        <a:srgbClr val="35CFDB"/>
      </a:lt2>
      <a:accent1>
        <a:srgbClr val="92F7FF"/>
      </a:accent1>
      <a:accent2>
        <a:srgbClr val="3F3FD8"/>
      </a:accent2>
      <a:accent3>
        <a:srgbClr val="A6ABFF"/>
      </a:accent3>
      <a:accent4>
        <a:srgbClr val="0F89A5"/>
      </a:accent4>
      <a:accent5>
        <a:srgbClr val="EDDEFF"/>
      </a:accent5>
      <a:accent6>
        <a:srgbClr val="09066A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702</Words>
  <Application>Microsoft Office PowerPoint</Application>
  <PresentationFormat>On-screen Show (16:9)</PresentationFormat>
  <Paragraphs>61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Archivo Light</vt:lpstr>
      <vt:lpstr>Cuprum</vt:lpstr>
      <vt:lpstr>Roboto Condensed Light</vt:lpstr>
      <vt:lpstr>Orbitron</vt:lpstr>
      <vt:lpstr>Archivo</vt:lpstr>
      <vt:lpstr>Arial</vt:lpstr>
      <vt:lpstr>Arial</vt:lpstr>
      <vt:lpstr>Virtual Metaverse Project Proposal by Slidesgo</vt:lpstr>
      <vt:lpstr>Chapter 5 Regular Expression</vt:lpstr>
      <vt:lpstr> </vt:lpstr>
      <vt:lpstr>Regular Expression</vt:lpstr>
      <vt:lpstr>To be more specifically</vt:lpstr>
      <vt:lpstr>Regular Grammar</vt:lpstr>
      <vt:lpstr>PowerPoint Presentation</vt:lpstr>
      <vt:lpstr>More about Regular Grammar</vt:lpstr>
      <vt:lpstr>2 years later…</vt:lpstr>
      <vt:lpstr>Applying Regular Expression </vt:lpstr>
      <vt:lpstr>PowerPoint Presentation</vt:lpstr>
      <vt:lpstr>To the conclusion of applying the regular expression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 Regular Expression</dc:title>
  <dc:creator>Namsom Dala</dc:creator>
  <cp:lastModifiedBy>Namsom Dala</cp:lastModifiedBy>
  <cp:revision>2</cp:revision>
  <dcterms:modified xsi:type="dcterms:W3CDTF">2022-10-27T10:38:14Z</dcterms:modified>
</cp:coreProperties>
</file>