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16f5084e20b_2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16f5084e20b_2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1681eec4b6e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1681eec4b6e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14b80ebc06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14b80ebc06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14b80ebc068_0_3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14b80ebc068_0_3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1681eec4b6e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1681eec4b6e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14b80ebc068_0_1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14b80ebc068_0_1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14b80ebc068_0_3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14b80ebc068_0_3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14b80ebc068_0_3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14b80ebc068_0_3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14b80ebc068_0_3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14b80ebc068_0_3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14b80ebc068_0_3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14b80ebc068_0_3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1681eec4b6e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1681eec4b6e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1681eec4b6e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1681eec4b6e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14b80ebc068_0_2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14b80ebc068_0_2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14b80ebc068_0_3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14b80ebc068_0_3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14b80ebc068_0_3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14b80ebc068_0_3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14b80ebc068_0_3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14b80ebc068_0_3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14b80ebc068_0_2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14b80ebc068_0_2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1681eec4b6e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1681eec4b6e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16f5084e20b_0_7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16f5084e20b_0_7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6f5084e20b_2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6f5084e20b_2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16f5084e20b_2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16f5084e20b_2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16f5084e20b_2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16f5084e20b_2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6f5084e20b_2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16f5084e20b_2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AUTOLAYOUT">
    <p:bg>
      <p:bgPr>
        <a:solidFill>
          <a:srgbClr val="FFFFFF"/>
        </a:solidFill>
      </p:bgPr>
    </p:bg>
    <p:spTree>
      <p:nvGrpSpPr>
        <p:cNvPr id="50" name="Shape 50"/>
        <p:cNvGrpSpPr/>
        <p:nvPr/>
      </p:nvGrpSpPr>
      <p:grpSpPr>
        <a:xfrm>
          <a:off x="0" y="0"/>
          <a:ext cx="0" cy="0"/>
          <a:chOff x="0" y="0"/>
          <a:chExt cx="0" cy="0"/>
        </a:xfrm>
      </p:grpSpPr>
      <p:sp>
        <p:nvSpPr>
          <p:cNvPr id="51" name="Google Shape;51;p13"/>
          <p:cNvSpPr/>
          <p:nvPr/>
        </p:nvSpPr>
        <p:spPr>
          <a:xfrm>
            <a:off x="0" y="0"/>
            <a:ext cx="9144000" cy="5143500"/>
          </a:xfrm>
          <a:prstGeom prst="rect">
            <a:avLst/>
          </a:prstGeom>
          <a:gradFill>
            <a:gsLst>
              <a:gs pos="0">
                <a:srgbClr val="7F7F7F"/>
              </a:gs>
              <a:gs pos="78000">
                <a:srgbClr val="3F3F3F"/>
              </a:gs>
              <a:gs pos="100000">
                <a:srgbClr val="262626"/>
              </a:gs>
            </a:gsLst>
            <a:lin ang="5400012" scaled="0"/>
          </a:grad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52" name="Google Shape;52;p13"/>
          <p:cNvSpPr/>
          <p:nvPr/>
        </p:nvSpPr>
        <p:spPr>
          <a:xfrm rot="10800000">
            <a:off x="3262212" y="0"/>
            <a:ext cx="1309800" cy="1088100"/>
          </a:xfrm>
          <a:prstGeom prst="rtTriangle">
            <a:avLst/>
          </a:prstGeom>
          <a:solidFill>
            <a:srgbClr val="F5005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3"/>
          <p:cNvSpPr/>
          <p:nvPr/>
        </p:nvSpPr>
        <p:spPr>
          <a:xfrm flipH="1" rot="10800000">
            <a:off x="4572012" y="0"/>
            <a:ext cx="1309800" cy="1088100"/>
          </a:xfrm>
          <a:prstGeom prst="rtTriangle">
            <a:avLst/>
          </a:prstGeom>
          <a:solidFill>
            <a:srgbClr val="F5005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3"/>
          <p:cNvSpPr/>
          <p:nvPr/>
        </p:nvSpPr>
        <p:spPr>
          <a:xfrm flipH="1" rot="10800000">
            <a:off x="4572012" y="0"/>
            <a:ext cx="1309800" cy="1088100"/>
          </a:xfrm>
          <a:prstGeom prst="rtTriangle">
            <a:avLst/>
          </a:prstGeom>
          <a:solidFill>
            <a:srgbClr val="000000">
              <a:alpha val="12549"/>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txBox="1"/>
          <p:nvPr>
            <p:ph type="ctrTitle"/>
          </p:nvPr>
        </p:nvSpPr>
        <p:spPr>
          <a:xfrm>
            <a:off x="1130100" y="1397138"/>
            <a:ext cx="6883800" cy="1658100"/>
          </a:xfrm>
          <a:prstGeom prst="rect">
            <a:avLst/>
          </a:prstGeom>
          <a:noFill/>
        </p:spPr>
        <p:txBody>
          <a:bodyPr anchorCtr="0" anchor="b" bIns="91425" lIns="91425" spcFirstLastPara="1" rIns="91425" wrap="square" tIns="91425">
            <a:normAutofit/>
          </a:bodyPr>
          <a:lstStyle>
            <a:lvl1pPr lvl="0" rtl="0" algn="ctr">
              <a:lnSpc>
                <a:spcPct val="100000"/>
              </a:lnSpc>
              <a:spcBef>
                <a:spcPts val="0"/>
              </a:spcBef>
              <a:spcAft>
                <a:spcPts val="0"/>
              </a:spcAft>
              <a:buClr>
                <a:srgbClr val="FFFFFF"/>
              </a:buClr>
              <a:buSzPts val="4200"/>
              <a:buNone/>
              <a:defRPr sz="4200">
                <a:solidFill>
                  <a:srgbClr val="FFFFFF"/>
                </a:solidFill>
              </a:defRPr>
            </a:lvl1pPr>
            <a:lvl2pPr lvl="1" rtl="0" algn="ctr">
              <a:lnSpc>
                <a:spcPct val="100000"/>
              </a:lnSpc>
              <a:spcBef>
                <a:spcPts val="0"/>
              </a:spcBef>
              <a:spcAft>
                <a:spcPts val="0"/>
              </a:spcAft>
              <a:buClr>
                <a:srgbClr val="FFFFFF"/>
              </a:buClr>
              <a:buSzPts val="4200"/>
              <a:buNone/>
              <a:defRPr sz="4200">
                <a:solidFill>
                  <a:srgbClr val="FFFFFF"/>
                </a:solidFill>
              </a:defRPr>
            </a:lvl2pPr>
            <a:lvl3pPr lvl="2" rtl="0" algn="ctr">
              <a:lnSpc>
                <a:spcPct val="100000"/>
              </a:lnSpc>
              <a:spcBef>
                <a:spcPts val="0"/>
              </a:spcBef>
              <a:spcAft>
                <a:spcPts val="0"/>
              </a:spcAft>
              <a:buClr>
                <a:srgbClr val="FFFFFF"/>
              </a:buClr>
              <a:buSzPts val="4200"/>
              <a:buNone/>
              <a:defRPr sz="4200">
                <a:solidFill>
                  <a:srgbClr val="FFFFFF"/>
                </a:solidFill>
              </a:defRPr>
            </a:lvl3pPr>
            <a:lvl4pPr lvl="3" rtl="0" algn="ctr">
              <a:lnSpc>
                <a:spcPct val="100000"/>
              </a:lnSpc>
              <a:spcBef>
                <a:spcPts val="0"/>
              </a:spcBef>
              <a:spcAft>
                <a:spcPts val="0"/>
              </a:spcAft>
              <a:buClr>
                <a:srgbClr val="FFFFFF"/>
              </a:buClr>
              <a:buSzPts val="4200"/>
              <a:buNone/>
              <a:defRPr sz="4200">
                <a:solidFill>
                  <a:srgbClr val="FFFFFF"/>
                </a:solidFill>
              </a:defRPr>
            </a:lvl4pPr>
            <a:lvl5pPr lvl="4" rtl="0" algn="ctr">
              <a:lnSpc>
                <a:spcPct val="100000"/>
              </a:lnSpc>
              <a:spcBef>
                <a:spcPts val="0"/>
              </a:spcBef>
              <a:spcAft>
                <a:spcPts val="0"/>
              </a:spcAft>
              <a:buClr>
                <a:srgbClr val="FFFFFF"/>
              </a:buClr>
              <a:buSzPts val="4200"/>
              <a:buNone/>
              <a:defRPr sz="4200">
                <a:solidFill>
                  <a:srgbClr val="FFFFFF"/>
                </a:solidFill>
              </a:defRPr>
            </a:lvl5pPr>
            <a:lvl6pPr lvl="5" rtl="0" algn="ctr">
              <a:lnSpc>
                <a:spcPct val="100000"/>
              </a:lnSpc>
              <a:spcBef>
                <a:spcPts val="0"/>
              </a:spcBef>
              <a:spcAft>
                <a:spcPts val="0"/>
              </a:spcAft>
              <a:buClr>
                <a:srgbClr val="FFFFFF"/>
              </a:buClr>
              <a:buSzPts val="4200"/>
              <a:buNone/>
              <a:defRPr sz="4200">
                <a:solidFill>
                  <a:srgbClr val="FFFFFF"/>
                </a:solidFill>
              </a:defRPr>
            </a:lvl6pPr>
            <a:lvl7pPr lvl="6" rtl="0" algn="ctr">
              <a:lnSpc>
                <a:spcPct val="100000"/>
              </a:lnSpc>
              <a:spcBef>
                <a:spcPts val="0"/>
              </a:spcBef>
              <a:spcAft>
                <a:spcPts val="0"/>
              </a:spcAft>
              <a:buClr>
                <a:srgbClr val="FFFFFF"/>
              </a:buClr>
              <a:buSzPts val="4200"/>
              <a:buNone/>
              <a:defRPr sz="4200">
                <a:solidFill>
                  <a:srgbClr val="FFFFFF"/>
                </a:solidFill>
              </a:defRPr>
            </a:lvl7pPr>
            <a:lvl8pPr lvl="7" rtl="0" algn="ctr">
              <a:lnSpc>
                <a:spcPct val="100000"/>
              </a:lnSpc>
              <a:spcBef>
                <a:spcPts val="0"/>
              </a:spcBef>
              <a:spcAft>
                <a:spcPts val="0"/>
              </a:spcAft>
              <a:buClr>
                <a:srgbClr val="FFFFFF"/>
              </a:buClr>
              <a:buSzPts val="4200"/>
              <a:buNone/>
              <a:defRPr sz="4200">
                <a:solidFill>
                  <a:srgbClr val="FFFFFF"/>
                </a:solidFill>
              </a:defRPr>
            </a:lvl8pPr>
            <a:lvl9pPr lvl="8" rtl="0" algn="ctr">
              <a:lnSpc>
                <a:spcPct val="100000"/>
              </a:lnSpc>
              <a:spcBef>
                <a:spcPts val="0"/>
              </a:spcBef>
              <a:spcAft>
                <a:spcPts val="0"/>
              </a:spcAft>
              <a:buClr>
                <a:srgbClr val="FFFFFF"/>
              </a:buClr>
              <a:buSzPts val="4200"/>
              <a:buNone/>
              <a:defRPr sz="4200">
                <a:solidFill>
                  <a:srgbClr val="FFFFFF"/>
                </a:solidFill>
              </a:defRPr>
            </a:lvl9pPr>
          </a:lstStyle>
          <a:p/>
        </p:txBody>
      </p:sp>
      <p:sp>
        <p:nvSpPr>
          <p:cNvPr id="56" name="Google Shape;56;p13"/>
          <p:cNvSpPr txBox="1"/>
          <p:nvPr>
            <p:ph idx="1" type="subTitle"/>
          </p:nvPr>
        </p:nvSpPr>
        <p:spPr>
          <a:xfrm>
            <a:off x="1130100" y="3196163"/>
            <a:ext cx="6883800" cy="550200"/>
          </a:xfrm>
          <a:prstGeom prst="rect">
            <a:avLst/>
          </a:prstGeom>
          <a:noFill/>
        </p:spPr>
        <p:txBody>
          <a:bodyPr anchorCtr="0" anchor="t" bIns="91425" lIns="91425" spcFirstLastPara="1" rIns="91425" wrap="square" tIns="91425">
            <a:normAutofit/>
          </a:bodyPr>
          <a:lstStyle>
            <a:lvl1pPr lvl="0" rtl="0" algn="ctr">
              <a:lnSpc>
                <a:spcPct val="100000"/>
              </a:lnSpc>
              <a:spcBef>
                <a:spcPts val="0"/>
              </a:spcBef>
              <a:spcAft>
                <a:spcPts val="0"/>
              </a:spcAft>
              <a:buClr>
                <a:srgbClr val="FFFFFF"/>
              </a:buClr>
              <a:buSzPts val="2000"/>
              <a:buNone/>
              <a:defRPr sz="2000">
                <a:solidFill>
                  <a:srgbClr val="FFFFFF"/>
                </a:solidFill>
              </a:defRPr>
            </a:lvl1pPr>
            <a:lvl2pPr lvl="1" rtl="0" algn="ctr">
              <a:lnSpc>
                <a:spcPct val="100000"/>
              </a:lnSpc>
              <a:spcBef>
                <a:spcPts val="0"/>
              </a:spcBef>
              <a:spcAft>
                <a:spcPts val="0"/>
              </a:spcAft>
              <a:buClr>
                <a:srgbClr val="FFFFFF"/>
              </a:buClr>
              <a:buSzPts val="2000"/>
              <a:buNone/>
              <a:defRPr sz="2000">
                <a:solidFill>
                  <a:srgbClr val="FFFFFF"/>
                </a:solidFill>
              </a:defRPr>
            </a:lvl2pPr>
            <a:lvl3pPr lvl="2" rtl="0" algn="ctr">
              <a:lnSpc>
                <a:spcPct val="100000"/>
              </a:lnSpc>
              <a:spcBef>
                <a:spcPts val="0"/>
              </a:spcBef>
              <a:spcAft>
                <a:spcPts val="0"/>
              </a:spcAft>
              <a:buClr>
                <a:srgbClr val="FFFFFF"/>
              </a:buClr>
              <a:buSzPts val="2000"/>
              <a:buNone/>
              <a:defRPr sz="2000">
                <a:solidFill>
                  <a:srgbClr val="FFFFFF"/>
                </a:solidFill>
              </a:defRPr>
            </a:lvl3pPr>
            <a:lvl4pPr lvl="3" rtl="0" algn="ctr">
              <a:lnSpc>
                <a:spcPct val="100000"/>
              </a:lnSpc>
              <a:spcBef>
                <a:spcPts val="0"/>
              </a:spcBef>
              <a:spcAft>
                <a:spcPts val="0"/>
              </a:spcAft>
              <a:buClr>
                <a:srgbClr val="FFFFFF"/>
              </a:buClr>
              <a:buSzPts val="2000"/>
              <a:buNone/>
              <a:defRPr sz="2000">
                <a:solidFill>
                  <a:srgbClr val="FFFFFF"/>
                </a:solidFill>
              </a:defRPr>
            </a:lvl4pPr>
            <a:lvl5pPr lvl="4" rtl="0" algn="ctr">
              <a:lnSpc>
                <a:spcPct val="100000"/>
              </a:lnSpc>
              <a:spcBef>
                <a:spcPts val="0"/>
              </a:spcBef>
              <a:spcAft>
                <a:spcPts val="0"/>
              </a:spcAft>
              <a:buClr>
                <a:srgbClr val="FFFFFF"/>
              </a:buClr>
              <a:buSzPts val="2000"/>
              <a:buNone/>
              <a:defRPr sz="2000">
                <a:solidFill>
                  <a:srgbClr val="FFFFFF"/>
                </a:solidFill>
              </a:defRPr>
            </a:lvl5pPr>
            <a:lvl6pPr lvl="5" rtl="0" algn="ctr">
              <a:lnSpc>
                <a:spcPct val="100000"/>
              </a:lnSpc>
              <a:spcBef>
                <a:spcPts val="0"/>
              </a:spcBef>
              <a:spcAft>
                <a:spcPts val="0"/>
              </a:spcAft>
              <a:buClr>
                <a:srgbClr val="FFFFFF"/>
              </a:buClr>
              <a:buSzPts val="2000"/>
              <a:buNone/>
              <a:defRPr sz="2000">
                <a:solidFill>
                  <a:srgbClr val="FFFFFF"/>
                </a:solidFill>
              </a:defRPr>
            </a:lvl6pPr>
            <a:lvl7pPr lvl="6" rtl="0" algn="ctr">
              <a:lnSpc>
                <a:spcPct val="100000"/>
              </a:lnSpc>
              <a:spcBef>
                <a:spcPts val="0"/>
              </a:spcBef>
              <a:spcAft>
                <a:spcPts val="0"/>
              </a:spcAft>
              <a:buClr>
                <a:srgbClr val="FFFFFF"/>
              </a:buClr>
              <a:buSzPts val="2000"/>
              <a:buNone/>
              <a:defRPr sz="2000">
                <a:solidFill>
                  <a:srgbClr val="FFFFFF"/>
                </a:solidFill>
              </a:defRPr>
            </a:lvl7pPr>
            <a:lvl8pPr lvl="7" rtl="0" algn="ctr">
              <a:lnSpc>
                <a:spcPct val="100000"/>
              </a:lnSpc>
              <a:spcBef>
                <a:spcPts val="0"/>
              </a:spcBef>
              <a:spcAft>
                <a:spcPts val="0"/>
              </a:spcAft>
              <a:buClr>
                <a:srgbClr val="FFFFFF"/>
              </a:buClr>
              <a:buSzPts val="2000"/>
              <a:buNone/>
              <a:defRPr sz="2000">
                <a:solidFill>
                  <a:srgbClr val="FFFFFF"/>
                </a:solidFill>
              </a:defRPr>
            </a:lvl8pPr>
            <a:lvl9pPr lvl="8" rtl="0" algn="ctr">
              <a:lnSpc>
                <a:spcPct val="100000"/>
              </a:lnSpc>
              <a:spcBef>
                <a:spcPts val="0"/>
              </a:spcBef>
              <a:spcAft>
                <a:spcPts val="0"/>
              </a:spcAft>
              <a:buClr>
                <a:srgbClr val="FFFFFF"/>
              </a:buClr>
              <a:buSzPts val="2000"/>
              <a:buNone/>
              <a:defRPr sz="2000">
                <a:solidFill>
                  <a:srgbClr val="FFFFFF"/>
                </a:solidFill>
              </a:defRPr>
            </a:lvl9pPr>
          </a:lstStyle>
          <a:p/>
        </p:txBody>
      </p:sp>
      <p:sp>
        <p:nvSpPr>
          <p:cNvPr id="57" name="Google Shape;57;p13"/>
          <p:cNvSpPr txBox="1"/>
          <p:nvPr>
            <p:ph idx="12" type="sldNum"/>
          </p:nvPr>
        </p:nvSpPr>
        <p:spPr>
          <a:xfrm>
            <a:off x="8472458" y="4663217"/>
            <a:ext cx="548700" cy="393600"/>
          </a:xfrm>
          <a:prstGeom prst="rect">
            <a:avLst/>
          </a:prstGeom>
          <a:noFill/>
        </p:spPr>
        <p:txBody>
          <a:bodyPr anchorCtr="0" anchor="ctr" bIns="91425" lIns="91425" spcFirstLastPara="1" rIns="91425" wrap="square" tIns="91425">
            <a:normAutofit/>
          </a:bodyPr>
          <a:lstStyle>
            <a:lvl1pPr lvl="0" rtl="0" algn="r">
              <a:lnSpc>
                <a:spcPct val="100000"/>
              </a:lnSpc>
              <a:spcAft>
                <a:spcPts val="0"/>
              </a:spcAft>
              <a:buNone/>
              <a:defRPr sz="1000">
                <a:solidFill>
                  <a:srgbClr val="FFFFFF"/>
                </a:solidFill>
              </a:defRPr>
            </a:lvl1pPr>
            <a:lvl2pPr lvl="1" rtl="0" algn="r">
              <a:lnSpc>
                <a:spcPct val="100000"/>
              </a:lnSpc>
              <a:spcAft>
                <a:spcPts val="0"/>
              </a:spcAft>
              <a:buNone/>
              <a:defRPr sz="1000">
                <a:solidFill>
                  <a:srgbClr val="FFFFFF"/>
                </a:solidFill>
              </a:defRPr>
            </a:lvl2pPr>
            <a:lvl3pPr lvl="2" rtl="0" algn="r">
              <a:lnSpc>
                <a:spcPct val="100000"/>
              </a:lnSpc>
              <a:spcAft>
                <a:spcPts val="0"/>
              </a:spcAft>
              <a:buNone/>
              <a:defRPr sz="1000">
                <a:solidFill>
                  <a:srgbClr val="FFFFFF"/>
                </a:solidFill>
              </a:defRPr>
            </a:lvl3pPr>
            <a:lvl4pPr lvl="3" rtl="0" algn="r">
              <a:lnSpc>
                <a:spcPct val="100000"/>
              </a:lnSpc>
              <a:spcAft>
                <a:spcPts val="0"/>
              </a:spcAft>
              <a:buNone/>
              <a:defRPr sz="1000">
                <a:solidFill>
                  <a:srgbClr val="FFFFFF"/>
                </a:solidFill>
              </a:defRPr>
            </a:lvl4pPr>
            <a:lvl5pPr lvl="4" rtl="0" algn="r">
              <a:lnSpc>
                <a:spcPct val="100000"/>
              </a:lnSpc>
              <a:spcAft>
                <a:spcPts val="0"/>
              </a:spcAft>
              <a:buNone/>
              <a:defRPr sz="1000">
                <a:solidFill>
                  <a:srgbClr val="FFFFFF"/>
                </a:solidFill>
              </a:defRPr>
            </a:lvl5pPr>
            <a:lvl6pPr lvl="5" rtl="0" algn="r">
              <a:lnSpc>
                <a:spcPct val="100000"/>
              </a:lnSpc>
              <a:spcAft>
                <a:spcPts val="0"/>
              </a:spcAft>
              <a:buNone/>
              <a:defRPr sz="1000">
                <a:solidFill>
                  <a:srgbClr val="FFFFFF"/>
                </a:solidFill>
              </a:defRPr>
            </a:lvl6pPr>
            <a:lvl7pPr lvl="6" rtl="0" algn="r">
              <a:lnSpc>
                <a:spcPct val="100000"/>
              </a:lnSpc>
              <a:spcAft>
                <a:spcPts val="0"/>
              </a:spcAft>
              <a:buNone/>
              <a:defRPr sz="1000">
                <a:solidFill>
                  <a:srgbClr val="FFFFFF"/>
                </a:solidFill>
              </a:defRPr>
            </a:lvl7pPr>
            <a:lvl8pPr lvl="7" rtl="0" algn="r">
              <a:lnSpc>
                <a:spcPct val="100000"/>
              </a:lnSpc>
              <a:spcAft>
                <a:spcPts val="0"/>
              </a:spcAft>
              <a:buNone/>
              <a:defRPr sz="1000">
                <a:solidFill>
                  <a:srgbClr val="FFFFFF"/>
                </a:solidFill>
              </a:defRPr>
            </a:lvl8pPr>
            <a:lvl9pPr lvl="8" rtl="0" algn="r">
              <a:lnSpc>
                <a:spcPct val="100000"/>
              </a:lnSpc>
              <a:spcAft>
                <a:spcPts val="0"/>
              </a:spcAft>
              <a:buNone/>
              <a:defRPr sz="1000">
                <a:solidFill>
                  <a:srgbClr val="FFFFFF"/>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4">
  <p:cSld name="AUTOLAYOUT_4">
    <p:spTree>
      <p:nvGrpSpPr>
        <p:cNvPr id="58" name="Shape 58"/>
        <p:cNvGrpSpPr/>
        <p:nvPr/>
      </p:nvGrpSpPr>
      <p:grpSpPr>
        <a:xfrm>
          <a:off x="0" y="0"/>
          <a:ext cx="0" cy="0"/>
          <a:chOff x="0" y="0"/>
          <a:chExt cx="0" cy="0"/>
        </a:xfrm>
      </p:grpSpPr>
      <p:sp>
        <p:nvSpPr>
          <p:cNvPr id="59" name="Google Shape;59;p14"/>
          <p:cNvSpPr/>
          <p:nvPr/>
        </p:nvSpPr>
        <p:spPr>
          <a:xfrm>
            <a:off x="0" y="0"/>
            <a:ext cx="9144000" cy="5143500"/>
          </a:xfrm>
          <a:prstGeom prst="rect">
            <a:avLst/>
          </a:prstGeom>
          <a:gradFill>
            <a:gsLst>
              <a:gs pos="0">
                <a:srgbClr val="696969"/>
              </a:gs>
              <a:gs pos="100000">
                <a:srgbClr val="1D1D1D"/>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4"/>
          <p:cNvSpPr/>
          <p:nvPr/>
        </p:nvSpPr>
        <p:spPr>
          <a:xfrm>
            <a:off x="0" y="1681050"/>
            <a:ext cx="9144000" cy="17814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4"/>
          <p:cNvSpPr txBox="1"/>
          <p:nvPr>
            <p:ph type="ctrTitle"/>
          </p:nvPr>
        </p:nvSpPr>
        <p:spPr>
          <a:xfrm>
            <a:off x="311700" y="1957350"/>
            <a:ext cx="8520600" cy="1228800"/>
          </a:xfrm>
          <a:prstGeom prst="rect">
            <a:avLst/>
          </a:prstGeom>
          <a:noFill/>
        </p:spPr>
        <p:txBody>
          <a:bodyPr anchorCtr="0" anchor="ctr" bIns="91425" lIns="91425" spcFirstLastPara="1" rIns="91425" wrap="square" tIns="91425">
            <a:normAutofit/>
          </a:bodyPr>
          <a:lstStyle>
            <a:lvl1pPr lvl="0" rtl="0" algn="ctr">
              <a:lnSpc>
                <a:spcPct val="100000"/>
              </a:lnSpc>
              <a:spcBef>
                <a:spcPts val="0"/>
              </a:spcBef>
              <a:spcAft>
                <a:spcPts val="0"/>
              </a:spcAft>
              <a:buClr>
                <a:srgbClr val="FFFFFF"/>
              </a:buClr>
              <a:buSzPts val="3000"/>
              <a:buNone/>
              <a:defRPr sz="3000">
                <a:solidFill>
                  <a:srgbClr val="FFFFFF"/>
                </a:solidFill>
              </a:defRPr>
            </a:lvl1pPr>
            <a:lvl2pPr lvl="1" rtl="0" algn="ctr">
              <a:lnSpc>
                <a:spcPct val="100000"/>
              </a:lnSpc>
              <a:spcBef>
                <a:spcPts val="0"/>
              </a:spcBef>
              <a:spcAft>
                <a:spcPts val="0"/>
              </a:spcAft>
              <a:buClr>
                <a:srgbClr val="FFFFFF"/>
              </a:buClr>
              <a:buSzPts val="3000"/>
              <a:buNone/>
              <a:defRPr sz="3000">
                <a:solidFill>
                  <a:srgbClr val="FFFFFF"/>
                </a:solidFill>
              </a:defRPr>
            </a:lvl2pPr>
            <a:lvl3pPr lvl="2" rtl="0" algn="ctr">
              <a:lnSpc>
                <a:spcPct val="100000"/>
              </a:lnSpc>
              <a:spcBef>
                <a:spcPts val="0"/>
              </a:spcBef>
              <a:spcAft>
                <a:spcPts val="0"/>
              </a:spcAft>
              <a:buClr>
                <a:srgbClr val="FFFFFF"/>
              </a:buClr>
              <a:buSzPts val="3000"/>
              <a:buNone/>
              <a:defRPr sz="3000">
                <a:solidFill>
                  <a:srgbClr val="FFFFFF"/>
                </a:solidFill>
              </a:defRPr>
            </a:lvl3pPr>
            <a:lvl4pPr lvl="3" rtl="0" algn="ctr">
              <a:lnSpc>
                <a:spcPct val="100000"/>
              </a:lnSpc>
              <a:spcBef>
                <a:spcPts val="0"/>
              </a:spcBef>
              <a:spcAft>
                <a:spcPts val="0"/>
              </a:spcAft>
              <a:buClr>
                <a:srgbClr val="FFFFFF"/>
              </a:buClr>
              <a:buSzPts val="3000"/>
              <a:buNone/>
              <a:defRPr sz="3000">
                <a:solidFill>
                  <a:srgbClr val="FFFFFF"/>
                </a:solidFill>
              </a:defRPr>
            </a:lvl4pPr>
            <a:lvl5pPr lvl="4" rtl="0" algn="ctr">
              <a:lnSpc>
                <a:spcPct val="100000"/>
              </a:lnSpc>
              <a:spcBef>
                <a:spcPts val="0"/>
              </a:spcBef>
              <a:spcAft>
                <a:spcPts val="0"/>
              </a:spcAft>
              <a:buClr>
                <a:srgbClr val="FFFFFF"/>
              </a:buClr>
              <a:buSzPts val="3000"/>
              <a:buNone/>
              <a:defRPr sz="3000">
                <a:solidFill>
                  <a:srgbClr val="FFFFFF"/>
                </a:solidFill>
              </a:defRPr>
            </a:lvl5pPr>
            <a:lvl6pPr lvl="5" rtl="0" algn="ctr">
              <a:lnSpc>
                <a:spcPct val="100000"/>
              </a:lnSpc>
              <a:spcBef>
                <a:spcPts val="0"/>
              </a:spcBef>
              <a:spcAft>
                <a:spcPts val="0"/>
              </a:spcAft>
              <a:buClr>
                <a:srgbClr val="FFFFFF"/>
              </a:buClr>
              <a:buSzPts val="3000"/>
              <a:buNone/>
              <a:defRPr sz="3000">
                <a:solidFill>
                  <a:srgbClr val="FFFFFF"/>
                </a:solidFill>
              </a:defRPr>
            </a:lvl6pPr>
            <a:lvl7pPr lvl="6" rtl="0" algn="ctr">
              <a:lnSpc>
                <a:spcPct val="100000"/>
              </a:lnSpc>
              <a:spcBef>
                <a:spcPts val="0"/>
              </a:spcBef>
              <a:spcAft>
                <a:spcPts val="0"/>
              </a:spcAft>
              <a:buClr>
                <a:srgbClr val="FFFFFF"/>
              </a:buClr>
              <a:buSzPts val="3000"/>
              <a:buNone/>
              <a:defRPr sz="3000">
                <a:solidFill>
                  <a:srgbClr val="FFFFFF"/>
                </a:solidFill>
              </a:defRPr>
            </a:lvl7pPr>
            <a:lvl8pPr lvl="7" rtl="0" algn="ctr">
              <a:lnSpc>
                <a:spcPct val="100000"/>
              </a:lnSpc>
              <a:spcBef>
                <a:spcPts val="0"/>
              </a:spcBef>
              <a:spcAft>
                <a:spcPts val="0"/>
              </a:spcAft>
              <a:buClr>
                <a:srgbClr val="FFFFFF"/>
              </a:buClr>
              <a:buSzPts val="3000"/>
              <a:buNone/>
              <a:defRPr sz="3000">
                <a:solidFill>
                  <a:srgbClr val="FFFFFF"/>
                </a:solidFill>
              </a:defRPr>
            </a:lvl8pPr>
            <a:lvl9pPr lvl="8" rtl="0" algn="ctr">
              <a:lnSpc>
                <a:spcPct val="100000"/>
              </a:lnSpc>
              <a:spcBef>
                <a:spcPts val="0"/>
              </a:spcBef>
              <a:spcAft>
                <a:spcPts val="0"/>
              </a:spcAft>
              <a:buClr>
                <a:srgbClr val="FFFFFF"/>
              </a:buClr>
              <a:buSzPts val="3000"/>
              <a:buNone/>
              <a:defRPr sz="3000">
                <a:solidFill>
                  <a:srgbClr val="FFFFFF"/>
                </a:solidFill>
              </a:defRPr>
            </a:lvl9pPr>
          </a:lstStyle>
          <a:p/>
        </p:txBody>
      </p:sp>
      <p:sp>
        <p:nvSpPr>
          <p:cNvPr id="62" name="Google Shape;62;p14"/>
          <p:cNvSpPr txBox="1"/>
          <p:nvPr>
            <p:ph idx="12" type="sldNum"/>
          </p:nvPr>
        </p:nvSpPr>
        <p:spPr>
          <a:xfrm>
            <a:off x="8472458" y="4663217"/>
            <a:ext cx="548700" cy="393600"/>
          </a:xfrm>
          <a:prstGeom prst="rect">
            <a:avLst/>
          </a:prstGeom>
          <a:noFill/>
        </p:spPr>
        <p:txBody>
          <a:bodyPr anchorCtr="0" anchor="ctr" bIns="91425" lIns="91425" spcFirstLastPara="1" rIns="91425" wrap="square" tIns="91425">
            <a:normAutofit/>
          </a:bodyPr>
          <a:lstStyle>
            <a:lvl1pPr lvl="0" rtl="0" algn="r">
              <a:lnSpc>
                <a:spcPct val="100000"/>
              </a:lnSpc>
              <a:spcAft>
                <a:spcPts val="0"/>
              </a:spcAft>
              <a:buNone/>
              <a:defRPr sz="1000">
                <a:solidFill>
                  <a:srgbClr val="FFFFFF"/>
                </a:solidFill>
              </a:defRPr>
            </a:lvl1pPr>
            <a:lvl2pPr lvl="1" rtl="0" algn="r">
              <a:lnSpc>
                <a:spcPct val="100000"/>
              </a:lnSpc>
              <a:spcAft>
                <a:spcPts val="0"/>
              </a:spcAft>
              <a:buNone/>
              <a:defRPr sz="1000">
                <a:solidFill>
                  <a:srgbClr val="FFFFFF"/>
                </a:solidFill>
              </a:defRPr>
            </a:lvl2pPr>
            <a:lvl3pPr lvl="2" rtl="0" algn="r">
              <a:lnSpc>
                <a:spcPct val="100000"/>
              </a:lnSpc>
              <a:spcAft>
                <a:spcPts val="0"/>
              </a:spcAft>
              <a:buNone/>
              <a:defRPr sz="1000">
                <a:solidFill>
                  <a:srgbClr val="FFFFFF"/>
                </a:solidFill>
              </a:defRPr>
            </a:lvl3pPr>
            <a:lvl4pPr lvl="3" rtl="0" algn="r">
              <a:lnSpc>
                <a:spcPct val="100000"/>
              </a:lnSpc>
              <a:spcAft>
                <a:spcPts val="0"/>
              </a:spcAft>
              <a:buNone/>
              <a:defRPr sz="1000">
                <a:solidFill>
                  <a:srgbClr val="FFFFFF"/>
                </a:solidFill>
              </a:defRPr>
            </a:lvl4pPr>
            <a:lvl5pPr lvl="4" rtl="0" algn="r">
              <a:lnSpc>
                <a:spcPct val="100000"/>
              </a:lnSpc>
              <a:spcAft>
                <a:spcPts val="0"/>
              </a:spcAft>
              <a:buNone/>
              <a:defRPr sz="1000">
                <a:solidFill>
                  <a:srgbClr val="FFFFFF"/>
                </a:solidFill>
              </a:defRPr>
            </a:lvl5pPr>
            <a:lvl6pPr lvl="5" rtl="0" algn="r">
              <a:lnSpc>
                <a:spcPct val="100000"/>
              </a:lnSpc>
              <a:spcAft>
                <a:spcPts val="0"/>
              </a:spcAft>
              <a:buNone/>
              <a:defRPr sz="1000">
                <a:solidFill>
                  <a:srgbClr val="FFFFFF"/>
                </a:solidFill>
              </a:defRPr>
            </a:lvl6pPr>
            <a:lvl7pPr lvl="6" rtl="0" algn="r">
              <a:lnSpc>
                <a:spcPct val="100000"/>
              </a:lnSpc>
              <a:spcAft>
                <a:spcPts val="0"/>
              </a:spcAft>
              <a:buNone/>
              <a:defRPr sz="1000">
                <a:solidFill>
                  <a:srgbClr val="FFFFFF"/>
                </a:solidFill>
              </a:defRPr>
            </a:lvl7pPr>
            <a:lvl8pPr lvl="7" rtl="0" algn="r">
              <a:lnSpc>
                <a:spcPct val="100000"/>
              </a:lnSpc>
              <a:spcAft>
                <a:spcPts val="0"/>
              </a:spcAft>
              <a:buNone/>
              <a:defRPr sz="1000">
                <a:solidFill>
                  <a:srgbClr val="FFFFFF"/>
                </a:solidFill>
              </a:defRPr>
            </a:lvl8pPr>
            <a:lvl9pPr lvl="8" rtl="0" algn="r">
              <a:lnSpc>
                <a:spcPct val="100000"/>
              </a:lnSpc>
              <a:spcAft>
                <a:spcPts val="0"/>
              </a:spcAft>
              <a:buNone/>
              <a:defRPr sz="1000">
                <a:solidFill>
                  <a:srgbClr val="FFFFFF"/>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2">
  <p:cSld name="AUTOLAYOUT_2">
    <p:spTree>
      <p:nvGrpSpPr>
        <p:cNvPr id="63" name="Shape 63"/>
        <p:cNvGrpSpPr/>
        <p:nvPr/>
      </p:nvGrpSpPr>
      <p:grpSpPr>
        <a:xfrm>
          <a:off x="0" y="0"/>
          <a:ext cx="0" cy="0"/>
          <a:chOff x="0" y="0"/>
          <a:chExt cx="0" cy="0"/>
        </a:xfrm>
      </p:grpSpPr>
      <p:sp>
        <p:nvSpPr>
          <p:cNvPr id="64" name="Google Shape;64;p15"/>
          <p:cNvSpPr/>
          <p:nvPr/>
        </p:nvSpPr>
        <p:spPr>
          <a:xfrm>
            <a:off x="0" y="0"/>
            <a:ext cx="9144000" cy="5143500"/>
          </a:xfrm>
          <a:prstGeom prst="rect">
            <a:avLst/>
          </a:prstGeom>
          <a:solidFill>
            <a:srgbClr val="69696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5" name="Google Shape;65;p15"/>
          <p:cNvGrpSpPr/>
          <p:nvPr/>
        </p:nvGrpSpPr>
        <p:grpSpPr>
          <a:xfrm>
            <a:off x="0" y="4510813"/>
            <a:ext cx="9144000" cy="150575"/>
            <a:chOff x="0" y="3797750"/>
            <a:chExt cx="9144000" cy="150575"/>
          </a:xfrm>
        </p:grpSpPr>
        <p:cxnSp>
          <p:nvCxnSpPr>
            <p:cNvPr id="66" name="Google Shape;66;p15"/>
            <p:cNvCxnSpPr/>
            <p:nvPr/>
          </p:nvCxnSpPr>
          <p:spPr>
            <a:xfrm>
              <a:off x="0" y="3797750"/>
              <a:ext cx="9144000" cy="0"/>
            </a:xfrm>
            <a:prstGeom prst="straightConnector1">
              <a:avLst/>
            </a:prstGeom>
            <a:noFill/>
            <a:ln cap="flat" cmpd="sng" w="19050">
              <a:solidFill>
                <a:srgbClr val="90A4AE"/>
              </a:solidFill>
              <a:prstDash val="solid"/>
              <a:round/>
              <a:headEnd len="sm" w="sm" type="none"/>
              <a:tailEnd len="sm" w="sm" type="none"/>
            </a:ln>
          </p:spPr>
        </p:cxnSp>
        <p:cxnSp>
          <p:nvCxnSpPr>
            <p:cNvPr id="67" name="Google Shape;67;p15"/>
            <p:cNvCxnSpPr/>
            <p:nvPr/>
          </p:nvCxnSpPr>
          <p:spPr>
            <a:xfrm>
              <a:off x="0" y="3948325"/>
              <a:ext cx="9144000" cy="0"/>
            </a:xfrm>
            <a:prstGeom prst="straightConnector1">
              <a:avLst/>
            </a:prstGeom>
            <a:noFill/>
            <a:ln cap="flat" cmpd="sng" w="19050">
              <a:solidFill>
                <a:srgbClr val="90A4AE"/>
              </a:solidFill>
              <a:prstDash val="solid"/>
              <a:round/>
              <a:headEnd len="sm" w="sm" type="none"/>
              <a:tailEnd len="sm" w="sm" type="none"/>
            </a:ln>
          </p:spPr>
        </p:cxnSp>
        <p:cxnSp>
          <p:nvCxnSpPr>
            <p:cNvPr id="68" name="Google Shape;68;p15"/>
            <p:cNvCxnSpPr/>
            <p:nvPr/>
          </p:nvCxnSpPr>
          <p:spPr>
            <a:xfrm>
              <a:off x="0" y="3873038"/>
              <a:ext cx="9144000" cy="0"/>
            </a:xfrm>
            <a:prstGeom prst="straightConnector1">
              <a:avLst/>
            </a:prstGeom>
            <a:noFill/>
            <a:ln cap="flat" cmpd="sng" w="19050">
              <a:solidFill>
                <a:srgbClr val="90A4AE"/>
              </a:solidFill>
              <a:prstDash val="solid"/>
              <a:round/>
              <a:headEnd len="sm" w="sm" type="none"/>
              <a:tailEnd len="sm" w="sm" type="none"/>
            </a:ln>
          </p:spPr>
        </p:cxnSp>
      </p:grpSp>
      <p:sp>
        <p:nvSpPr>
          <p:cNvPr id="69" name="Google Shape;69;p15"/>
          <p:cNvSpPr txBox="1"/>
          <p:nvPr>
            <p:ph type="title"/>
          </p:nvPr>
        </p:nvSpPr>
        <p:spPr>
          <a:xfrm>
            <a:off x="311700" y="445025"/>
            <a:ext cx="8520600" cy="572700"/>
          </a:xfrm>
          <a:prstGeom prst="rect">
            <a:avLst/>
          </a:prstGeom>
          <a:noFill/>
        </p:spPr>
        <p:txBody>
          <a:bodyPr anchorCtr="0" anchor="t" bIns="91425" lIns="91425" spcFirstLastPara="1" rIns="91425" wrap="square" tIns="91425">
            <a:normAutofit/>
          </a:bodyPr>
          <a:lstStyle>
            <a:lvl1pPr lvl="0" rtl="0" algn="l">
              <a:lnSpc>
                <a:spcPct val="100000"/>
              </a:lnSpc>
              <a:spcBef>
                <a:spcPts val="0"/>
              </a:spcBef>
              <a:spcAft>
                <a:spcPts val="0"/>
              </a:spcAft>
              <a:buClr>
                <a:srgbClr val="FFFFFF"/>
              </a:buClr>
              <a:buSzPts val="3200"/>
              <a:buNone/>
              <a:defRPr sz="3200">
                <a:solidFill>
                  <a:srgbClr val="FFFFFF"/>
                </a:solidFill>
              </a:defRPr>
            </a:lvl1pPr>
            <a:lvl2pPr lvl="1" rtl="0" algn="l">
              <a:lnSpc>
                <a:spcPct val="100000"/>
              </a:lnSpc>
              <a:spcBef>
                <a:spcPts val="0"/>
              </a:spcBef>
              <a:spcAft>
                <a:spcPts val="0"/>
              </a:spcAft>
              <a:buClr>
                <a:srgbClr val="FFFFFF"/>
              </a:buClr>
              <a:buSzPts val="3200"/>
              <a:buNone/>
              <a:defRPr sz="3200">
                <a:solidFill>
                  <a:srgbClr val="FFFFFF"/>
                </a:solidFill>
              </a:defRPr>
            </a:lvl2pPr>
            <a:lvl3pPr lvl="2" rtl="0" algn="l">
              <a:lnSpc>
                <a:spcPct val="100000"/>
              </a:lnSpc>
              <a:spcBef>
                <a:spcPts val="0"/>
              </a:spcBef>
              <a:spcAft>
                <a:spcPts val="0"/>
              </a:spcAft>
              <a:buClr>
                <a:srgbClr val="FFFFFF"/>
              </a:buClr>
              <a:buSzPts val="3200"/>
              <a:buNone/>
              <a:defRPr sz="3200">
                <a:solidFill>
                  <a:srgbClr val="FFFFFF"/>
                </a:solidFill>
              </a:defRPr>
            </a:lvl3pPr>
            <a:lvl4pPr lvl="3" rtl="0" algn="l">
              <a:lnSpc>
                <a:spcPct val="100000"/>
              </a:lnSpc>
              <a:spcBef>
                <a:spcPts val="0"/>
              </a:spcBef>
              <a:spcAft>
                <a:spcPts val="0"/>
              </a:spcAft>
              <a:buClr>
                <a:srgbClr val="FFFFFF"/>
              </a:buClr>
              <a:buSzPts val="3200"/>
              <a:buNone/>
              <a:defRPr sz="3200">
                <a:solidFill>
                  <a:srgbClr val="FFFFFF"/>
                </a:solidFill>
              </a:defRPr>
            </a:lvl4pPr>
            <a:lvl5pPr lvl="4" rtl="0" algn="l">
              <a:lnSpc>
                <a:spcPct val="100000"/>
              </a:lnSpc>
              <a:spcBef>
                <a:spcPts val="0"/>
              </a:spcBef>
              <a:spcAft>
                <a:spcPts val="0"/>
              </a:spcAft>
              <a:buClr>
                <a:srgbClr val="FFFFFF"/>
              </a:buClr>
              <a:buSzPts val="3200"/>
              <a:buNone/>
              <a:defRPr sz="3200">
                <a:solidFill>
                  <a:srgbClr val="FFFFFF"/>
                </a:solidFill>
              </a:defRPr>
            </a:lvl5pPr>
            <a:lvl6pPr lvl="5" rtl="0" algn="l">
              <a:lnSpc>
                <a:spcPct val="100000"/>
              </a:lnSpc>
              <a:spcBef>
                <a:spcPts val="0"/>
              </a:spcBef>
              <a:spcAft>
                <a:spcPts val="0"/>
              </a:spcAft>
              <a:buClr>
                <a:srgbClr val="FFFFFF"/>
              </a:buClr>
              <a:buSzPts val="3200"/>
              <a:buNone/>
              <a:defRPr sz="3200">
                <a:solidFill>
                  <a:srgbClr val="FFFFFF"/>
                </a:solidFill>
              </a:defRPr>
            </a:lvl6pPr>
            <a:lvl7pPr lvl="6" rtl="0" algn="l">
              <a:lnSpc>
                <a:spcPct val="100000"/>
              </a:lnSpc>
              <a:spcBef>
                <a:spcPts val="0"/>
              </a:spcBef>
              <a:spcAft>
                <a:spcPts val="0"/>
              </a:spcAft>
              <a:buClr>
                <a:srgbClr val="FFFFFF"/>
              </a:buClr>
              <a:buSzPts val="3200"/>
              <a:buNone/>
              <a:defRPr sz="3200">
                <a:solidFill>
                  <a:srgbClr val="FFFFFF"/>
                </a:solidFill>
              </a:defRPr>
            </a:lvl7pPr>
            <a:lvl8pPr lvl="7" rtl="0" algn="l">
              <a:lnSpc>
                <a:spcPct val="100000"/>
              </a:lnSpc>
              <a:spcBef>
                <a:spcPts val="0"/>
              </a:spcBef>
              <a:spcAft>
                <a:spcPts val="0"/>
              </a:spcAft>
              <a:buClr>
                <a:srgbClr val="FFFFFF"/>
              </a:buClr>
              <a:buSzPts val="3200"/>
              <a:buNone/>
              <a:defRPr sz="3200">
                <a:solidFill>
                  <a:srgbClr val="FFFFFF"/>
                </a:solidFill>
              </a:defRPr>
            </a:lvl8pPr>
            <a:lvl9pPr lvl="8" rtl="0" algn="l">
              <a:lnSpc>
                <a:spcPct val="100000"/>
              </a:lnSpc>
              <a:spcBef>
                <a:spcPts val="0"/>
              </a:spcBef>
              <a:spcAft>
                <a:spcPts val="0"/>
              </a:spcAft>
              <a:buClr>
                <a:srgbClr val="FFFFFF"/>
              </a:buClr>
              <a:buSzPts val="3200"/>
              <a:buNone/>
              <a:defRPr sz="3200">
                <a:solidFill>
                  <a:srgbClr val="FFFFFF"/>
                </a:solidFill>
              </a:defRPr>
            </a:lvl9pPr>
          </a:lstStyle>
          <a:p/>
        </p:txBody>
      </p:sp>
      <p:sp>
        <p:nvSpPr>
          <p:cNvPr id="70" name="Google Shape;70;p15"/>
          <p:cNvSpPr txBox="1"/>
          <p:nvPr>
            <p:ph idx="1" type="body"/>
          </p:nvPr>
        </p:nvSpPr>
        <p:spPr>
          <a:xfrm>
            <a:off x="311700" y="1152475"/>
            <a:ext cx="8520600" cy="3223800"/>
          </a:xfrm>
          <a:prstGeom prst="rect">
            <a:avLst/>
          </a:prstGeom>
          <a:noFill/>
        </p:spPr>
        <p:txBody>
          <a:bodyPr anchorCtr="0" anchor="t" bIns="91425" lIns="91425" spcFirstLastPara="1" rIns="91425" wrap="square" tIns="91425">
            <a:normAutofit/>
          </a:bodyPr>
          <a:lstStyle>
            <a:lvl1pPr indent="-330200" lvl="0" marL="457200" rtl="0" algn="l">
              <a:lnSpc>
                <a:spcPct val="115000"/>
              </a:lnSpc>
              <a:spcBef>
                <a:spcPts val="0"/>
              </a:spcBef>
              <a:spcAft>
                <a:spcPts val="0"/>
              </a:spcAft>
              <a:buClr>
                <a:srgbClr val="FFFFFF"/>
              </a:buClr>
              <a:buSzPts val="1600"/>
              <a:buChar char="●"/>
              <a:defRPr sz="1600">
                <a:solidFill>
                  <a:srgbClr val="FFFFFF"/>
                </a:solidFill>
              </a:defRPr>
            </a:lvl1pPr>
            <a:lvl2pPr indent="-317500" lvl="1" marL="914400" rtl="0" algn="l">
              <a:lnSpc>
                <a:spcPct val="115000"/>
              </a:lnSpc>
              <a:spcBef>
                <a:spcPts val="0"/>
              </a:spcBef>
              <a:spcAft>
                <a:spcPts val="0"/>
              </a:spcAft>
              <a:buClr>
                <a:srgbClr val="FFFFFF"/>
              </a:buClr>
              <a:buSzPts val="1400"/>
              <a:buChar char="○"/>
              <a:defRPr sz="1400">
                <a:solidFill>
                  <a:srgbClr val="FFFFFF"/>
                </a:solidFill>
              </a:defRPr>
            </a:lvl2pPr>
            <a:lvl3pPr indent="-317500" lvl="2" marL="1371600" rtl="0" algn="l">
              <a:lnSpc>
                <a:spcPct val="115000"/>
              </a:lnSpc>
              <a:spcBef>
                <a:spcPts val="0"/>
              </a:spcBef>
              <a:spcAft>
                <a:spcPts val="0"/>
              </a:spcAft>
              <a:buClr>
                <a:srgbClr val="FFFFFF"/>
              </a:buClr>
              <a:buSzPts val="1400"/>
              <a:buChar char="■"/>
              <a:defRPr sz="1400">
                <a:solidFill>
                  <a:srgbClr val="FFFFFF"/>
                </a:solidFill>
              </a:defRPr>
            </a:lvl3pPr>
            <a:lvl4pPr indent="-317500" lvl="3" marL="1828800" rtl="0" algn="l">
              <a:lnSpc>
                <a:spcPct val="115000"/>
              </a:lnSpc>
              <a:spcBef>
                <a:spcPts val="0"/>
              </a:spcBef>
              <a:spcAft>
                <a:spcPts val="0"/>
              </a:spcAft>
              <a:buClr>
                <a:srgbClr val="FFFFFF"/>
              </a:buClr>
              <a:buSzPts val="1400"/>
              <a:buChar char="●"/>
              <a:defRPr sz="1400">
                <a:solidFill>
                  <a:srgbClr val="FFFFFF"/>
                </a:solidFill>
              </a:defRPr>
            </a:lvl4pPr>
            <a:lvl5pPr indent="-317500" lvl="4" marL="2286000" rtl="0" algn="l">
              <a:lnSpc>
                <a:spcPct val="115000"/>
              </a:lnSpc>
              <a:spcBef>
                <a:spcPts val="0"/>
              </a:spcBef>
              <a:spcAft>
                <a:spcPts val="0"/>
              </a:spcAft>
              <a:buClr>
                <a:srgbClr val="FFFFFF"/>
              </a:buClr>
              <a:buSzPts val="1400"/>
              <a:buChar char="○"/>
              <a:defRPr sz="1400">
                <a:solidFill>
                  <a:srgbClr val="FFFFFF"/>
                </a:solidFill>
              </a:defRPr>
            </a:lvl5pPr>
            <a:lvl6pPr indent="-317500" lvl="5" marL="2743200" rtl="0" algn="l">
              <a:lnSpc>
                <a:spcPct val="115000"/>
              </a:lnSpc>
              <a:spcBef>
                <a:spcPts val="0"/>
              </a:spcBef>
              <a:spcAft>
                <a:spcPts val="0"/>
              </a:spcAft>
              <a:buClr>
                <a:srgbClr val="FFFFFF"/>
              </a:buClr>
              <a:buSzPts val="1400"/>
              <a:buChar char="■"/>
              <a:defRPr sz="1400">
                <a:solidFill>
                  <a:srgbClr val="FFFFFF"/>
                </a:solidFill>
              </a:defRPr>
            </a:lvl6pPr>
            <a:lvl7pPr indent="-317500" lvl="6" marL="3200400" rtl="0" algn="l">
              <a:lnSpc>
                <a:spcPct val="115000"/>
              </a:lnSpc>
              <a:spcBef>
                <a:spcPts val="0"/>
              </a:spcBef>
              <a:spcAft>
                <a:spcPts val="0"/>
              </a:spcAft>
              <a:buClr>
                <a:srgbClr val="FFFFFF"/>
              </a:buClr>
              <a:buSzPts val="1400"/>
              <a:buChar char="●"/>
              <a:defRPr sz="1400">
                <a:solidFill>
                  <a:srgbClr val="FFFFFF"/>
                </a:solidFill>
              </a:defRPr>
            </a:lvl7pPr>
            <a:lvl8pPr indent="-317500" lvl="7" marL="3657600" rtl="0" algn="l">
              <a:lnSpc>
                <a:spcPct val="115000"/>
              </a:lnSpc>
              <a:spcBef>
                <a:spcPts val="0"/>
              </a:spcBef>
              <a:spcAft>
                <a:spcPts val="0"/>
              </a:spcAft>
              <a:buClr>
                <a:srgbClr val="FFFFFF"/>
              </a:buClr>
              <a:buSzPts val="1400"/>
              <a:buChar char="○"/>
              <a:defRPr sz="1400">
                <a:solidFill>
                  <a:srgbClr val="FFFFFF"/>
                </a:solidFill>
              </a:defRPr>
            </a:lvl8pPr>
            <a:lvl9pPr indent="-317500" lvl="8" marL="4114800" rtl="0" algn="l">
              <a:lnSpc>
                <a:spcPct val="115000"/>
              </a:lnSpc>
              <a:spcBef>
                <a:spcPts val="0"/>
              </a:spcBef>
              <a:spcAft>
                <a:spcPts val="0"/>
              </a:spcAft>
              <a:buClr>
                <a:srgbClr val="FFFFFF"/>
              </a:buClr>
              <a:buSzPts val="1400"/>
              <a:buChar char="■"/>
              <a:defRPr sz="1400">
                <a:solidFill>
                  <a:srgbClr val="FFFFFF"/>
                </a:solidFill>
              </a:defRPr>
            </a:lvl9pPr>
          </a:lstStyle>
          <a:p/>
        </p:txBody>
      </p:sp>
      <p:sp>
        <p:nvSpPr>
          <p:cNvPr id="71" name="Google Shape;71;p15"/>
          <p:cNvSpPr txBox="1"/>
          <p:nvPr>
            <p:ph idx="12" type="sldNum"/>
          </p:nvPr>
        </p:nvSpPr>
        <p:spPr>
          <a:xfrm>
            <a:off x="8472458" y="4663217"/>
            <a:ext cx="548700" cy="393600"/>
          </a:xfrm>
          <a:prstGeom prst="rect">
            <a:avLst/>
          </a:prstGeom>
          <a:noFill/>
        </p:spPr>
        <p:txBody>
          <a:bodyPr anchorCtr="0" anchor="ctr" bIns="91425" lIns="91425" spcFirstLastPara="1" rIns="91425" wrap="square" tIns="91425">
            <a:normAutofit/>
          </a:bodyPr>
          <a:lstStyle>
            <a:lvl1pPr lvl="0" rtl="0" algn="r">
              <a:lnSpc>
                <a:spcPct val="100000"/>
              </a:lnSpc>
              <a:spcAft>
                <a:spcPts val="0"/>
              </a:spcAft>
              <a:buNone/>
              <a:defRPr sz="1000">
                <a:solidFill>
                  <a:srgbClr val="FFFFFF"/>
                </a:solidFill>
              </a:defRPr>
            </a:lvl1pPr>
            <a:lvl2pPr lvl="1" rtl="0" algn="r">
              <a:lnSpc>
                <a:spcPct val="100000"/>
              </a:lnSpc>
              <a:spcAft>
                <a:spcPts val="0"/>
              </a:spcAft>
              <a:buNone/>
              <a:defRPr sz="1000">
                <a:solidFill>
                  <a:srgbClr val="FFFFFF"/>
                </a:solidFill>
              </a:defRPr>
            </a:lvl2pPr>
            <a:lvl3pPr lvl="2" rtl="0" algn="r">
              <a:lnSpc>
                <a:spcPct val="100000"/>
              </a:lnSpc>
              <a:spcAft>
                <a:spcPts val="0"/>
              </a:spcAft>
              <a:buNone/>
              <a:defRPr sz="1000">
                <a:solidFill>
                  <a:srgbClr val="FFFFFF"/>
                </a:solidFill>
              </a:defRPr>
            </a:lvl3pPr>
            <a:lvl4pPr lvl="3" rtl="0" algn="r">
              <a:lnSpc>
                <a:spcPct val="100000"/>
              </a:lnSpc>
              <a:spcAft>
                <a:spcPts val="0"/>
              </a:spcAft>
              <a:buNone/>
              <a:defRPr sz="1000">
                <a:solidFill>
                  <a:srgbClr val="FFFFFF"/>
                </a:solidFill>
              </a:defRPr>
            </a:lvl4pPr>
            <a:lvl5pPr lvl="4" rtl="0" algn="r">
              <a:lnSpc>
                <a:spcPct val="100000"/>
              </a:lnSpc>
              <a:spcAft>
                <a:spcPts val="0"/>
              </a:spcAft>
              <a:buNone/>
              <a:defRPr sz="1000">
                <a:solidFill>
                  <a:srgbClr val="FFFFFF"/>
                </a:solidFill>
              </a:defRPr>
            </a:lvl5pPr>
            <a:lvl6pPr lvl="5" rtl="0" algn="r">
              <a:lnSpc>
                <a:spcPct val="100000"/>
              </a:lnSpc>
              <a:spcAft>
                <a:spcPts val="0"/>
              </a:spcAft>
              <a:buNone/>
              <a:defRPr sz="1000">
                <a:solidFill>
                  <a:srgbClr val="FFFFFF"/>
                </a:solidFill>
              </a:defRPr>
            </a:lvl6pPr>
            <a:lvl7pPr lvl="6" rtl="0" algn="r">
              <a:lnSpc>
                <a:spcPct val="100000"/>
              </a:lnSpc>
              <a:spcAft>
                <a:spcPts val="0"/>
              </a:spcAft>
              <a:buNone/>
              <a:defRPr sz="1000">
                <a:solidFill>
                  <a:srgbClr val="FFFFFF"/>
                </a:solidFill>
              </a:defRPr>
            </a:lvl7pPr>
            <a:lvl8pPr lvl="7" rtl="0" algn="r">
              <a:lnSpc>
                <a:spcPct val="100000"/>
              </a:lnSpc>
              <a:spcAft>
                <a:spcPts val="0"/>
              </a:spcAft>
              <a:buNone/>
              <a:defRPr sz="1000">
                <a:solidFill>
                  <a:srgbClr val="FFFFFF"/>
                </a:solidFill>
              </a:defRPr>
            </a:lvl8pPr>
            <a:lvl9pPr lvl="8" rtl="0" algn="r">
              <a:lnSpc>
                <a:spcPct val="100000"/>
              </a:lnSpc>
              <a:spcAft>
                <a:spcPts val="0"/>
              </a:spcAft>
              <a:buNone/>
              <a:defRPr sz="1000">
                <a:solidFill>
                  <a:srgbClr val="FFFFFF"/>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3">
  <p:cSld name="AUTOLAYOUT_3">
    <p:spTree>
      <p:nvGrpSpPr>
        <p:cNvPr id="72" name="Shape 72"/>
        <p:cNvGrpSpPr/>
        <p:nvPr/>
      </p:nvGrpSpPr>
      <p:grpSpPr>
        <a:xfrm>
          <a:off x="0" y="0"/>
          <a:ext cx="0" cy="0"/>
          <a:chOff x="0" y="0"/>
          <a:chExt cx="0" cy="0"/>
        </a:xfrm>
      </p:grpSpPr>
      <p:sp>
        <p:nvSpPr>
          <p:cNvPr id="73" name="Google Shape;73;p16"/>
          <p:cNvSpPr/>
          <p:nvPr/>
        </p:nvSpPr>
        <p:spPr>
          <a:xfrm>
            <a:off x="0" y="0"/>
            <a:ext cx="9144000" cy="5143500"/>
          </a:xfrm>
          <a:prstGeom prst="rect">
            <a:avLst/>
          </a:prstGeom>
          <a:gradFill>
            <a:gsLst>
              <a:gs pos="0">
                <a:srgbClr val="696969"/>
              </a:gs>
              <a:gs pos="100000">
                <a:srgbClr val="1D1D1D"/>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6"/>
          <p:cNvSpPr/>
          <p:nvPr/>
        </p:nvSpPr>
        <p:spPr>
          <a:xfrm>
            <a:off x="0" y="1681050"/>
            <a:ext cx="9144000" cy="17814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6"/>
          <p:cNvSpPr txBox="1"/>
          <p:nvPr>
            <p:ph type="ctrTitle"/>
          </p:nvPr>
        </p:nvSpPr>
        <p:spPr>
          <a:xfrm>
            <a:off x="311700" y="1957350"/>
            <a:ext cx="8520600" cy="1228800"/>
          </a:xfrm>
          <a:prstGeom prst="rect">
            <a:avLst/>
          </a:prstGeom>
          <a:noFill/>
        </p:spPr>
        <p:txBody>
          <a:bodyPr anchorCtr="0" anchor="ctr" bIns="91425" lIns="91425" spcFirstLastPara="1" rIns="91425" wrap="square" tIns="91425">
            <a:normAutofit/>
          </a:bodyPr>
          <a:lstStyle>
            <a:lvl1pPr lvl="0" rtl="0" algn="ctr">
              <a:lnSpc>
                <a:spcPct val="100000"/>
              </a:lnSpc>
              <a:spcBef>
                <a:spcPts val="0"/>
              </a:spcBef>
              <a:spcAft>
                <a:spcPts val="0"/>
              </a:spcAft>
              <a:buClr>
                <a:srgbClr val="FFFFFF"/>
              </a:buClr>
              <a:buSzPts val="3000"/>
              <a:buNone/>
              <a:defRPr sz="3000">
                <a:solidFill>
                  <a:srgbClr val="FFFFFF"/>
                </a:solidFill>
              </a:defRPr>
            </a:lvl1pPr>
            <a:lvl2pPr lvl="1" rtl="0" algn="ctr">
              <a:lnSpc>
                <a:spcPct val="100000"/>
              </a:lnSpc>
              <a:spcBef>
                <a:spcPts val="0"/>
              </a:spcBef>
              <a:spcAft>
                <a:spcPts val="0"/>
              </a:spcAft>
              <a:buClr>
                <a:srgbClr val="FFFFFF"/>
              </a:buClr>
              <a:buSzPts val="3000"/>
              <a:buNone/>
              <a:defRPr sz="3000">
                <a:solidFill>
                  <a:srgbClr val="FFFFFF"/>
                </a:solidFill>
              </a:defRPr>
            </a:lvl2pPr>
            <a:lvl3pPr lvl="2" rtl="0" algn="ctr">
              <a:lnSpc>
                <a:spcPct val="100000"/>
              </a:lnSpc>
              <a:spcBef>
                <a:spcPts val="0"/>
              </a:spcBef>
              <a:spcAft>
                <a:spcPts val="0"/>
              </a:spcAft>
              <a:buClr>
                <a:srgbClr val="FFFFFF"/>
              </a:buClr>
              <a:buSzPts val="3000"/>
              <a:buNone/>
              <a:defRPr sz="3000">
                <a:solidFill>
                  <a:srgbClr val="FFFFFF"/>
                </a:solidFill>
              </a:defRPr>
            </a:lvl3pPr>
            <a:lvl4pPr lvl="3" rtl="0" algn="ctr">
              <a:lnSpc>
                <a:spcPct val="100000"/>
              </a:lnSpc>
              <a:spcBef>
                <a:spcPts val="0"/>
              </a:spcBef>
              <a:spcAft>
                <a:spcPts val="0"/>
              </a:spcAft>
              <a:buClr>
                <a:srgbClr val="FFFFFF"/>
              </a:buClr>
              <a:buSzPts val="3000"/>
              <a:buNone/>
              <a:defRPr sz="3000">
                <a:solidFill>
                  <a:srgbClr val="FFFFFF"/>
                </a:solidFill>
              </a:defRPr>
            </a:lvl4pPr>
            <a:lvl5pPr lvl="4" rtl="0" algn="ctr">
              <a:lnSpc>
                <a:spcPct val="100000"/>
              </a:lnSpc>
              <a:spcBef>
                <a:spcPts val="0"/>
              </a:spcBef>
              <a:spcAft>
                <a:spcPts val="0"/>
              </a:spcAft>
              <a:buClr>
                <a:srgbClr val="FFFFFF"/>
              </a:buClr>
              <a:buSzPts val="3000"/>
              <a:buNone/>
              <a:defRPr sz="3000">
                <a:solidFill>
                  <a:srgbClr val="FFFFFF"/>
                </a:solidFill>
              </a:defRPr>
            </a:lvl5pPr>
            <a:lvl6pPr lvl="5" rtl="0" algn="ctr">
              <a:lnSpc>
                <a:spcPct val="100000"/>
              </a:lnSpc>
              <a:spcBef>
                <a:spcPts val="0"/>
              </a:spcBef>
              <a:spcAft>
                <a:spcPts val="0"/>
              </a:spcAft>
              <a:buClr>
                <a:srgbClr val="FFFFFF"/>
              </a:buClr>
              <a:buSzPts val="3000"/>
              <a:buNone/>
              <a:defRPr sz="3000">
                <a:solidFill>
                  <a:srgbClr val="FFFFFF"/>
                </a:solidFill>
              </a:defRPr>
            </a:lvl6pPr>
            <a:lvl7pPr lvl="6" rtl="0" algn="ctr">
              <a:lnSpc>
                <a:spcPct val="100000"/>
              </a:lnSpc>
              <a:spcBef>
                <a:spcPts val="0"/>
              </a:spcBef>
              <a:spcAft>
                <a:spcPts val="0"/>
              </a:spcAft>
              <a:buClr>
                <a:srgbClr val="FFFFFF"/>
              </a:buClr>
              <a:buSzPts val="3000"/>
              <a:buNone/>
              <a:defRPr sz="3000">
                <a:solidFill>
                  <a:srgbClr val="FFFFFF"/>
                </a:solidFill>
              </a:defRPr>
            </a:lvl7pPr>
            <a:lvl8pPr lvl="7" rtl="0" algn="ctr">
              <a:lnSpc>
                <a:spcPct val="100000"/>
              </a:lnSpc>
              <a:spcBef>
                <a:spcPts val="0"/>
              </a:spcBef>
              <a:spcAft>
                <a:spcPts val="0"/>
              </a:spcAft>
              <a:buClr>
                <a:srgbClr val="FFFFFF"/>
              </a:buClr>
              <a:buSzPts val="3000"/>
              <a:buNone/>
              <a:defRPr sz="3000">
                <a:solidFill>
                  <a:srgbClr val="FFFFFF"/>
                </a:solidFill>
              </a:defRPr>
            </a:lvl8pPr>
            <a:lvl9pPr lvl="8" rtl="0" algn="ctr">
              <a:lnSpc>
                <a:spcPct val="100000"/>
              </a:lnSpc>
              <a:spcBef>
                <a:spcPts val="0"/>
              </a:spcBef>
              <a:spcAft>
                <a:spcPts val="0"/>
              </a:spcAft>
              <a:buClr>
                <a:srgbClr val="FFFFFF"/>
              </a:buClr>
              <a:buSzPts val="3000"/>
              <a:buNone/>
              <a:defRPr sz="3000">
                <a:solidFill>
                  <a:srgbClr val="FFFFFF"/>
                </a:solidFill>
              </a:defRPr>
            </a:lvl9pPr>
          </a:lstStyle>
          <a:p/>
        </p:txBody>
      </p:sp>
      <p:sp>
        <p:nvSpPr>
          <p:cNvPr id="76" name="Google Shape;76;p16"/>
          <p:cNvSpPr txBox="1"/>
          <p:nvPr>
            <p:ph idx="12" type="sldNum"/>
          </p:nvPr>
        </p:nvSpPr>
        <p:spPr>
          <a:xfrm>
            <a:off x="8472458" y="4663217"/>
            <a:ext cx="548700" cy="393600"/>
          </a:xfrm>
          <a:prstGeom prst="rect">
            <a:avLst/>
          </a:prstGeom>
          <a:noFill/>
        </p:spPr>
        <p:txBody>
          <a:bodyPr anchorCtr="0" anchor="ctr" bIns="91425" lIns="91425" spcFirstLastPara="1" rIns="91425" wrap="square" tIns="91425">
            <a:normAutofit/>
          </a:bodyPr>
          <a:lstStyle>
            <a:lvl1pPr lvl="0" rtl="0" algn="r">
              <a:lnSpc>
                <a:spcPct val="100000"/>
              </a:lnSpc>
              <a:spcAft>
                <a:spcPts val="0"/>
              </a:spcAft>
              <a:buNone/>
              <a:defRPr sz="1000">
                <a:solidFill>
                  <a:srgbClr val="FFFFFF"/>
                </a:solidFill>
              </a:defRPr>
            </a:lvl1pPr>
            <a:lvl2pPr lvl="1" rtl="0" algn="r">
              <a:lnSpc>
                <a:spcPct val="100000"/>
              </a:lnSpc>
              <a:spcAft>
                <a:spcPts val="0"/>
              </a:spcAft>
              <a:buNone/>
              <a:defRPr sz="1000">
                <a:solidFill>
                  <a:srgbClr val="FFFFFF"/>
                </a:solidFill>
              </a:defRPr>
            </a:lvl2pPr>
            <a:lvl3pPr lvl="2" rtl="0" algn="r">
              <a:lnSpc>
                <a:spcPct val="100000"/>
              </a:lnSpc>
              <a:spcAft>
                <a:spcPts val="0"/>
              </a:spcAft>
              <a:buNone/>
              <a:defRPr sz="1000">
                <a:solidFill>
                  <a:srgbClr val="FFFFFF"/>
                </a:solidFill>
              </a:defRPr>
            </a:lvl3pPr>
            <a:lvl4pPr lvl="3" rtl="0" algn="r">
              <a:lnSpc>
                <a:spcPct val="100000"/>
              </a:lnSpc>
              <a:spcAft>
                <a:spcPts val="0"/>
              </a:spcAft>
              <a:buNone/>
              <a:defRPr sz="1000">
                <a:solidFill>
                  <a:srgbClr val="FFFFFF"/>
                </a:solidFill>
              </a:defRPr>
            </a:lvl4pPr>
            <a:lvl5pPr lvl="4" rtl="0" algn="r">
              <a:lnSpc>
                <a:spcPct val="100000"/>
              </a:lnSpc>
              <a:spcAft>
                <a:spcPts val="0"/>
              </a:spcAft>
              <a:buNone/>
              <a:defRPr sz="1000">
                <a:solidFill>
                  <a:srgbClr val="FFFFFF"/>
                </a:solidFill>
              </a:defRPr>
            </a:lvl5pPr>
            <a:lvl6pPr lvl="5" rtl="0" algn="r">
              <a:lnSpc>
                <a:spcPct val="100000"/>
              </a:lnSpc>
              <a:spcAft>
                <a:spcPts val="0"/>
              </a:spcAft>
              <a:buNone/>
              <a:defRPr sz="1000">
                <a:solidFill>
                  <a:srgbClr val="FFFFFF"/>
                </a:solidFill>
              </a:defRPr>
            </a:lvl6pPr>
            <a:lvl7pPr lvl="6" rtl="0" algn="r">
              <a:lnSpc>
                <a:spcPct val="100000"/>
              </a:lnSpc>
              <a:spcAft>
                <a:spcPts val="0"/>
              </a:spcAft>
              <a:buNone/>
              <a:defRPr sz="1000">
                <a:solidFill>
                  <a:srgbClr val="FFFFFF"/>
                </a:solidFill>
              </a:defRPr>
            </a:lvl7pPr>
            <a:lvl8pPr lvl="7" rtl="0" algn="r">
              <a:lnSpc>
                <a:spcPct val="100000"/>
              </a:lnSpc>
              <a:spcAft>
                <a:spcPts val="0"/>
              </a:spcAft>
              <a:buNone/>
              <a:defRPr sz="1000">
                <a:solidFill>
                  <a:srgbClr val="FFFFFF"/>
                </a:solidFill>
              </a:defRPr>
            </a:lvl8pPr>
            <a:lvl9pPr lvl="8" rtl="0" algn="r">
              <a:lnSpc>
                <a:spcPct val="100000"/>
              </a:lnSpc>
              <a:spcAft>
                <a:spcPts val="0"/>
              </a:spcAft>
              <a:buNone/>
              <a:defRPr sz="1000">
                <a:solidFill>
                  <a:srgbClr val="FFFFFF"/>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6"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ph type="ctrTitle"/>
          </p:nvPr>
        </p:nvSpPr>
        <p:spPr>
          <a:xfrm>
            <a:off x="1130100" y="1397138"/>
            <a:ext cx="6883800" cy="1658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Generative</a:t>
            </a:r>
            <a:r>
              <a:rPr lang="en"/>
              <a:t> Grammars</a:t>
            </a:r>
            <a:endParaRPr/>
          </a:p>
        </p:txBody>
      </p:sp>
      <p:sp>
        <p:nvSpPr>
          <p:cNvPr id="82" name="Google Shape;82;p17"/>
          <p:cNvSpPr txBox="1"/>
          <p:nvPr>
            <p:ph idx="1" type="subTitle"/>
          </p:nvPr>
        </p:nvSpPr>
        <p:spPr>
          <a:xfrm>
            <a:off x="1130100" y="3196163"/>
            <a:ext cx="6883800" cy="5502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By: Tamas Soos and </a:t>
            </a:r>
            <a:r>
              <a:rPr lang="en"/>
              <a:t>Mukhammad Muminov</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Definition 32 (Regular Languages)</a:t>
            </a:r>
            <a:endParaRPr/>
          </a:p>
        </p:txBody>
      </p:sp>
      <p:sp>
        <p:nvSpPr>
          <p:cNvPr id="134" name="Google Shape;134;p26"/>
          <p:cNvSpPr txBox="1"/>
          <p:nvPr>
            <p:ph idx="1" type="body"/>
          </p:nvPr>
        </p:nvSpPr>
        <p:spPr>
          <a:xfrm>
            <a:off x="311700" y="1152475"/>
            <a:ext cx="8520600" cy="3223800"/>
          </a:xfrm>
          <a:prstGeom prst="rect">
            <a:avLst/>
          </a:prstGeom>
        </p:spPr>
        <p:txBody>
          <a:bodyPr anchorCtr="0" anchor="t" bIns="91425" lIns="91425" spcFirstLastPara="1" rIns="91425" wrap="square" tIns="91425">
            <a:normAutofit/>
          </a:bodyPr>
          <a:lstStyle/>
          <a:p>
            <a:pPr indent="0" lvl="0" marL="0" rtl="0" algn="l">
              <a:spcBef>
                <a:spcPts val="0"/>
              </a:spcBef>
              <a:spcAft>
                <a:spcPts val="1600"/>
              </a:spcAft>
              <a:buNone/>
            </a:pPr>
            <a:r>
              <a:rPr lang="en"/>
              <a:t>An arbitrary language is type-3 or regular if every rule of the grammar generating the language is in the A → a and A → Ba, or A → a and A → aB form. In the first case we call it right regular language and in the second one we call it left regular language. It is important in type-3 languages that the construction of the word is one way. First, the left side of the word is formed, as during replacement we write a new terminal symbol into the generated word and a new nonterminal one to the right side of the terminal one. In transitional states you can only have one nonterminal symbol and always on the right end of the transitional word.However it is important to have left or right regular rules in a particular grammar, as if both appear in the same grammar then it will not be regular.</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7"/>
          <p:cNvSpPr txBox="1"/>
          <p:nvPr>
            <p:ph type="ctrTitle"/>
          </p:nvPr>
        </p:nvSpPr>
        <p:spPr>
          <a:xfrm>
            <a:off x="311700" y="1957350"/>
            <a:ext cx="8520600" cy="1228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The Importance of Chomsky Classification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Importance of Chomsky Classification</a:t>
            </a:r>
            <a:endParaRPr/>
          </a:p>
        </p:txBody>
      </p:sp>
      <p:sp>
        <p:nvSpPr>
          <p:cNvPr id="145" name="Google Shape;145;p28"/>
          <p:cNvSpPr txBox="1"/>
          <p:nvPr>
            <p:ph idx="1" type="body"/>
          </p:nvPr>
        </p:nvSpPr>
        <p:spPr>
          <a:xfrm>
            <a:off x="311700" y="1152475"/>
            <a:ext cx="8520600" cy="32238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sz="1800"/>
              <a:t>various grammars can be used to solve various analyzing problems</a:t>
            </a:r>
            <a:endParaRPr sz="1800"/>
          </a:p>
          <a:p>
            <a:pPr indent="-342900" lvl="0" marL="457200" rtl="0" algn="l">
              <a:spcBef>
                <a:spcPts val="0"/>
              </a:spcBef>
              <a:spcAft>
                <a:spcPts val="0"/>
              </a:spcAft>
              <a:buSzPts val="1800"/>
              <a:buChar char="●"/>
            </a:pPr>
            <a:r>
              <a:rPr lang="en" sz="1800"/>
              <a:t>Context sensitive grammars are capable of implementing semantic analysis</a:t>
            </a:r>
            <a:endParaRPr sz="1800"/>
          </a:p>
          <a:p>
            <a:pPr indent="-342900" lvl="0" marL="457200" rtl="0" algn="l">
              <a:spcBef>
                <a:spcPts val="0"/>
              </a:spcBef>
              <a:spcAft>
                <a:spcPts val="0"/>
              </a:spcAft>
              <a:buSzPts val="1800"/>
              <a:buChar char="●"/>
            </a:pPr>
            <a:r>
              <a:rPr lang="en" sz="1800"/>
              <a:t>Context free grammars are tools of syntactical analysis, and regular language</a:t>
            </a:r>
            <a:endParaRPr sz="1800"/>
          </a:p>
          <a:p>
            <a:pPr indent="-342900" lvl="0" marL="457200" rtl="0" algn="l">
              <a:spcBef>
                <a:spcPts val="0"/>
              </a:spcBef>
              <a:spcAft>
                <a:spcPts val="0"/>
              </a:spcAft>
              <a:buSzPts val="1800"/>
              <a:buChar char="●"/>
            </a:pPr>
            <a:r>
              <a:rPr lang="en" sz="1800"/>
              <a:t>If we know the type of problem to be solved then we have the key to the solution</a:t>
            </a:r>
            <a:endParaRPr sz="1800"/>
          </a:p>
          <a:p>
            <a:pPr indent="-330200" lvl="1" marL="914400" rtl="0" algn="l">
              <a:spcBef>
                <a:spcPts val="0"/>
              </a:spcBef>
              <a:spcAft>
                <a:spcPts val="0"/>
              </a:spcAft>
              <a:buSzPts val="1600"/>
              <a:buChar char="○"/>
            </a:pPr>
            <a:r>
              <a:rPr lang="en" sz="1600"/>
              <a:t>we do not have to come up with a new solution to every single problem.</a:t>
            </a:r>
            <a:endParaRPr sz="1600"/>
          </a:p>
          <a:p>
            <a:pPr indent="-342900" lvl="0" marL="457200" rtl="0" algn="l">
              <a:spcBef>
                <a:spcPts val="0"/>
              </a:spcBef>
              <a:spcAft>
                <a:spcPts val="0"/>
              </a:spcAft>
              <a:buSzPts val="1800"/>
              <a:buChar char="●"/>
            </a:pPr>
            <a:r>
              <a:rPr lang="en" sz="1800"/>
              <a:t>It is very important to decide if an algorithm created to solve a particular problem of a particular generative grammar can be used to solve the same problem of a different grammar and how to modify it</a:t>
            </a:r>
            <a:endParaRPr sz="18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chemeClr val="dk1"/>
                </a:solidFill>
              </a:rPr>
              <a:t>The Importance of Chomsky Classification</a:t>
            </a:r>
            <a:endParaRPr>
              <a:solidFill>
                <a:schemeClr val="dk1"/>
              </a:solidFill>
            </a:endParaRPr>
          </a:p>
        </p:txBody>
      </p:sp>
      <p:sp>
        <p:nvSpPr>
          <p:cNvPr id="151" name="Google Shape;151;p29"/>
          <p:cNvSpPr txBox="1"/>
          <p:nvPr>
            <p:ph idx="1" type="body"/>
          </p:nvPr>
        </p:nvSpPr>
        <p:spPr>
          <a:xfrm>
            <a:off x="311700" y="1152475"/>
            <a:ext cx="8520600" cy="32238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sz="1800"/>
              <a:t> If two grammars are in the same Chomsky class, then a sketch of a well-written algorithm, disregarding parameters, will be applicable in theory.</a:t>
            </a:r>
            <a:endParaRPr sz="1800"/>
          </a:p>
          <a:p>
            <a:pPr indent="-342900" lvl="0" marL="457200" rtl="0" algn="l">
              <a:spcBef>
                <a:spcPts val="0"/>
              </a:spcBef>
              <a:spcAft>
                <a:spcPts val="0"/>
              </a:spcAft>
              <a:buSzPts val="1800"/>
              <a:buChar char="●"/>
            </a:pPr>
            <a:r>
              <a:rPr lang="en" sz="1800"/>
              <a:t> It can be proven that there is no general solving algorithms for some problem groups.</a:t>
            </a:r>
            <a:endParaRPr sz="18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0"/>
          <p:cNvSpPr txBox="1"/>
          <p:nvPr>
            <p:ph type="ctrTitle"/>
          </p:nvPr>
        </p:nvSpPr>
        <p:spPr>
          <a:xfrm>
            <a:off x="311700" y="1957350"/>
            <a:ext cx="8520600" cy="1228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Statements Regarding Chomsky Classifications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Statements Regarding Chomsky Classifications</a:t>
            </a:r>
            <a:endParaRPr/>
          </a:p>
        </p:txBody>
      </p:sp>
      <p:sp>
        <p:nvSpPr>
          <p:cNvPr id="162" name="Google Shape;162;p31"/>
          <p:cNvSpPr txBox="1"/>
          <p:nvPr>
            <p:ph idx="1" type="body"/>
          </p:nvPr>
        </p:nvSpPr>
        <p:spPr>
          <a:xfrm>
            <a:off x="311700" y="1152475"/>
            <a:ext cx="8520600" cy="32238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sz="1800"/>
              <a:t>G(V, W, S, P) is a left regular grammar ⇔ if ∃ G0 (V, W0 , S0 , P0 ) right regular grammar, so that L(G) = L(G0 ), namely the language generated by G, and G0 is the same.</a:t>
            </a:r>
            <a:endParaRPr sz="1800"/>
          </a:p>
          <a:p>
            <a:pPr indent="-342900" lvl="0" marL="457200" rtl="0" algn="l">
              <a:spcBef>
                <a:spcPts val="0"/>
              </a:spcBef>
              <a:spcAft>
                <a:spcPts val="0"/>
              </a:spcAft>
              <a:buSzPts val="1800"/>
              <a:buChar char="●"/>
            </a:pPr>
            <a:r>
              <a:rPr lang="en" sz="1800"/>
              <a:t>A K language is type-i (i ∈ 0, 1, 2, 3), if there is a G(V, W, S, P) generative grammar that L(G) = K, and the rule system of G is in the in Chomsky class.</a:t>
            </a:r>
            <a:endParaRPr sz="1800"/>
          </a:p>
          <a:p>
            <a:pPr indent="-342900" lvl="0" marL="457200" rtl="0" algn="l">
              <a:spcBef>
                <a:spcPts val="0"/>
              </a:spcBef>
              <a:spcAft>
                <a:spcPts val="0"/>
              </a:spcAft>
              <a:buSzPts val="1800"/>
              <a:buChar char="●"/>
            </a:pPr>
            <a:r>
              <a:rPr lang="en" sz="1800"/>
              <a:t>In case of K</a:t>
            </a:r>
            <a:r>
              <a:rPr baseline="30000" lang="en" sz="1800"/>
              <a:t>2</a:t>
            </a:r>
            <a:r>
              <a:rPr lang="en" sz="1800"/>
              <a:t> language K is context free, as there is a grammar that is in 2nd Chomsky class and generates K.</a:t>
            </a:r>
            <a:endParaRPr sz="1800"/>
          </a:p>
          <a:p>
            <a:pPr indent="-342900" lvl="0" marL="457200" rtl="0" algn="l">
              <a:spcBef>
                <a:spcPts val="0"/>
              </a:spcBef>
              <a:spcAft>
                <a:spcPts val="0"/>
              </a:spcAft>
              <a:buSzPts val="1800"/>
              <a:buChar char="●"/>
            </a:pPr>
            <a:r>
              <a:rPr lang="en" sz="1800"/>
              <a:t>Multiple generating grammars can belong to the same language</a:t>
            </a:r>
            <a:endParaRPr sz="1800"/>
          </a:p>
          <a:p>
            <a:pPr indent="-342900" lvl="1" marL="914400" rtl="0" algn="l">
              <a:spcBef>
                <a:spcPts val="0"/>
              </a:spcBef>
              <a:spcAft>
                <a:spcPts val="0"/>
              </a:spcAft>
              <a:buSzPts val="1800"/>
              <a:buChar char="○"/>
            </a:pPr>
            <a:r>
              <a:rPr lang="en" sz="1800"/>
              <a:t>Possible for them to belong to different Chomsky classes</a:t>
            </a:r>
            <a:endParaRPr sz="18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4375"/>
              <a:buFont typeface="Arial"/>
              <a:buNone/>
            </a:pPr>
            <a:r>
              <a:rPr lang="en">
                <a:solidFill>
                  <a:schemeClr val="dk1"/>
                </a:solidFill>
              </a:rPr>
              <a:t>Statements Regarding Chomsky Classifications</a:t>
            </a:r>
            <a:endParaRPr>
              <a:solidFill>
                <a:schemeClr val="dk1"/>
              </a:solidFill>
            </a:endParaRPr>
          </a:p>
          <a:p>
            <a:pPr indent="0" lvl="0" marL="0" rtl="0" algn="l">
              <a:spcBef>
                <a:spcPts val="0"/>
              </a:spcBef>
              <a:spcAft>
                <a:spcPts val="0"/>
              </a:spcAft>
              <a:buNone/>
            </a:pPr>
            <a:r>
              <a:t/>
            </a:r>
            <a:endParaRPr>
              <a:solidFill>
                <a:schemeClr val="dk1"/>
              </a:solidFill>
            </a:endParaRPr>
          </a:p>
        </p:txBody>
      </p:sp>
      <p:sp>
        <p:nvSpPr>
          <p:cNvPr id="168" name="Google Shape;168;p32"/>
          <p:cNvSpPr txBox="1"/>
          <p:nvPr>
            <p:ph idx="1" type="body"/>
          </p:nvPr>
        </p:nvSpPr>
        <p:spPr>
          <a:xfrm>
            <a:off x="311700" y="1152475"/>
            <a:ext cx="8520600" cy="3223800"/>
          </a:xfrm>
          <a:prstGeom prst="rect">
            <a:avLst/>
          </a:prstGeom>
        </p:spPr>
        <p:txBody>
          <a:bodyPr anchorCtr="0" anchor="t" bIns="91425" lIns="91425" spcFirstLastPara="1" rIns="91425" wrap="square" tIns="91425">
            <a:noAutofit/>
          </a:bodyPr>
          <a:lstStyle/>
          <a:p>
            <a:pPr indent="-355600" lvl="0" marL="457200" rtl="0" algn="l">
              <a:lnSpc>
                <a:spcPct val="95000"/>
              </a:lnSpc>
              <a:spcBef>
                <a:spcPts val="0"/>
              </a:spcBef>
              <a:spcAft>
                <a:spcPts val="0"/>
              </a:spcAft>
              <a:buSzPts val="2000"/>
              <a:buChar char="●"/>
            </a:pPr>
            <a:r>
              <a:rPr lang="en" sz="2000"/>
              <a:t>In K</a:t>
            </a:r>
            <a:r>
              <a:rPr baseline="30000" lang="en" sz="2000"/>
              <a:t>2</a:t>
            </a:r>
            <a:r>
              <a:rPr lang="en" sz="2000"/>
              <a:t>, K is at least context free</a:t>
            </a:r>
            <a:endParaRPr sz="2000"/>
          </a:p>
          <a:p>
            <a:pPr indent="-342900" lvl="1" marL="914400" rtl="0" algn="l">
              <a:lnSpc>
                <a:spcPct val="95000"/>
              </a:lnSpc>
              <a:spcBef>
                <a:spcPts val="0"/>
              </a:spcBef>
              <a:spcAft>
                <a:spcPts val="0"/>
              </a:spcAft>
              <a:buSzPts val="1800"/>
              <a:buChar char="○"/>
            </a:pPr>
            <a:r>
              <a:rPr lang="en" sz="1800"/>
              <a:t> if we find a grammar that is regular and generates the same language then it can be proven that K is regular</a:t>
            </a:r>
            <a:endParaRPr sz="1800"/>
          </a:p>
          <a:p>
            <a:pPr indent="-342900" lvl="0" marL="457200" rtl="0" algn="l">
              <a:lnSpc>
                <a:spcPct val="95000"/>
              </a:lnSpc>
              <a:spcBef>
                <a:spcPts val="0"/>
              </a:spcBef>
              <a:spcAft>
                <a:spcPts val="0"/>
              </a:spcAft>
              <a:buSzPts val="1800"/>
              <a:buChar char="●"/>
            </a:pPr>
            <a:r>
              <a:rPr lang="en" sz="1800"/>
              <a:t>The higher class a language can be classified into, the more simple the grammar and the more permissive the language is.</a:t>
            </a:r>
            <a:endParaRPr sz="1800"/>
          </a:p>
          <a:p>
            <a:pPr indent="-330200" lvl="1" marL="914400" rtl="0" algn="l">
              <a:lnSpc>
                <a:spcPct val="95000"/>
              </a:lnSpc>
              <a:spcBef>
                <a:spcPts val="0"/>
              </a:spcBef>
              <a:spcAft>
                <a:spcPts val="0"/>
              </a:spcAft>
              <a:buSzPts val="1600"/>
              <a:buChar char="○"/>
            </a:pPr>
            <a:r>
              <a:rPr lang="en" sz="1600"/>
              <a:t> Languages are subsets of each other from a certain point of view</a:t>
            </a:r>
            <a:endParaRPr sz="1600"/>
          </a:p>
          <a:p>
            <a:pPr indent="-342900" lvl="0" marL="457200" rtl="0" algn="l">
              <a:lnSpc>
                <a:spcPct val="95000"/>
              </a:lnSpc>
              <a:spcBef>
                <a:spcPts val="0"/>
              </a:spcBef>
              <a:spcAft>
                <a:spcPts val="0"/>
              </a:spcAft>
              <a:buSzPts val="1800"/>
              <a:buChar char="●"/>
            </a:pPr>
            <a:r>
              <a:rPr lang="en" sz="1800"/>
              <a:t>There are more and more severe restrictions on rules of generating grammars but these do not contradict</a:t>
            </a:r>
            <a:endParaRPr sz="1800"/>
          </a:p>
          <a:p>
            <a:pPr indent="-342900" lvl="0" marL="457200" rtl="0" algn="l">
              <a:lnSpc>
                <a:spcPct val="95000"/>
              </a:lnSpc>
              <a:spcBef>
                <a:spcPts val="0"/>
              </a:spcBef>
              <a:spcAft>
                <a:spcPts val="0"/>
              </a:spcAft>
              <a:buSzPts val="1800"/>
              <a:buChar char="●"/>
            </a:pPr>
            <a:r>
              <a:rPr lang="en" sz="1800"/>
              <a:t>L3 ⊆ L2 ⊆ L1 ⊆ L0</a:t>
            </a:r>
            <a:endParaRPr sz="1800"/>
          </a:p>
          <a:p>
            <a:pPr indent="-342900" lvl="0" marL="457200" rtl="0" algn="l">
              <a:lnSpc>
                <a:spcPct val="95000"/>
              </a:lnSpc>
              <a:spcBef>
                <a:spcPts val="0"/>
              </a:spcBef>
              <a:spcAft>
                <a:spcPts val="0"/>
              </a:spcAft>
              <a:buSzPts val="1800"/>
              <a:buChar char="●"/>
            </a:pPr>
            <a:r>
              <a:rPr lang="en" sz="1800"/>
              <a:t>If language L is type i ∈ {0, 1, 2, 3} then ⇒ L ∈  and L{} are also type-i, so in defining the class of a language,  has no role.</a:t>
            </a:r>
            <a:endParaRPr sz="1800"/>
          </a:p>
          <a:p>
            <a:pPr indent="-342900" lvl="0" marL="457200" rtl="0" algn="l">
              <a:lnSpc>
                <a:spcPct val="95000"/>
              </a:lnSpc>
              <a:spcBef>
                <a:spcPts val="0"/>
              </a:spcBef>
              <a:spcAft>
                <a:spcPts val="0"/>
              </a:spcAft>
              <a:buSzPts val="1800"/>
              <a:buChar char="●"/>
            </a:pPr>
            <a:r>
              <a:rPr lang="en" sz="1800"/>
              <a:t> If L1 and L2 are regular languages, then ⇒ L1 ∪ L2 is also regular</a:t>
            </a:r>
            <a:endParaRPr sz="18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4375"/>
              <a:buFont typeface="Arial"/>
              <a:buNone/>
            </a:pPr>
            <a:r>
              <a:rPr lang="en">
                <a:solidFill>
                  <a:schemeClr val="dk1"/>
                </a:solidFill>
              </a:rPr>
              <a:t>Statements Regarding Chomsky Classifications</a:t>
            </a:r>
            <a:endParaRPr>
              <a:solidFill>
                <a:schemeClr val="dk1"/>
              </a:solidFill>
            </a:endParaRPr>
          </a:p>
          <a:p>
            <a:pPr indent="0" lvl="0" marL="0" rtl="0" algn="l">
              <a:spcBef>
                <a:spcPts val="0"/>
              </a:spcBef>
              <a:spcAft>
                <a:spcPts val="0"/>
              </a:spcAft>
              <a:buNone/>
            </a:pPr>
            <a:r>
              <a:t/>
            </a:r>
            <a:endParaRPr>
              <a:solidFill>
                <a:schemeClr val="dk1"/>
              </a:solidFill>
            </a:endParaRPr>
          </a:p>
        </p:txBody>
      </p:sp>
      <p:sp>
        <p:nvSpPr>
          <p:cNvPr id="174" name="Google Shape;174;p33"/>
          <p:cNvSpPr txBox="1"/>
          <p:nvPr>
            <p:ph idx="1" type="body"/>
          </p:nvPr>
        </p:nvSpPr>
        <p:spPr>
          <a:xfrm>
            <a:off x="311700" y="1152475"/>
            <a:ext cx="8520600" cy="32238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sz="1800"/>
              <a:t>This means that if L1 is regular then there is a G1(V, W1, S1, P1) regular grammar that belongs to it. Similarly there is a regular grammar G2(V, W2, S2, P2) to L2, too</a:t>
            </a:r>
            <a:endParaRPr sz="1800"/>
          </a:p>
          <a:p>
            <a:pPr indent="-342900" lvl="0" marL="457200" rtl="0" algn="l">
              <a:spcBef>
                <a:spcPts val="0"/>
              </a:spcBef>
              <a:spcAft>
                <a:spcPts val="0"/>
              </a:spcAft>
              <a:buSzPts val="1800"/>
              <a:buChar char="●"/>
            </a:pPr>
            <a:r>
              <a:rPr lang="en" sz="1800"/>
              <a:t>W1 and W2 are disjunct sets, so they do not have a common element</a:t>
            </a:r>
            <a:endParaRPr sz="1800"/>
          </a:p>
          <a:p>
            <a:pPr indent="-342900" lvl="0" marL="457200" rtl="0" algn="l">
              <a:spcBef>
                <a:spcPts val="0"/>
              </a:spcBef>
              <a:spcAft>
                <a:spcPts val="0"/>
              </a:spcAft>
              <a:buSzPts val="1800"/>
              <a:buChar char="●"/>
            </a:pPr>
            <a:r>
              <a:rPr lang="en" sz="1800"/>
              <a:t>G1 and G2 are right regular</a:t>
            </a:r>
            <a:endParaRPr sz="1800"/>
          </a:p>
          <a:p>
            <a:pPr indent="-342900" lvl="0" marL="457200" rtl="0" algn="l">
              <a:spcBef>
                <a:spcPts val="0"/>
              </a:spcBef>
              <a:spcAft>
                <a:spcPts val="0"/>
              </a:spcAft>
              <a:buSzPts val="1800"/>
              <a:buChar char="●"/>
            </a:pPr>
            <a:r>
              <a:rPr lang="en" sz="1800"/>
              <a:t>The statement claiming that L1 ∪ L2 is regular is easy to prove if we can define a regular grammar that precisely generates the words of L1 ∪ L2.</a:t>
            </a:r>
            <a:endParaRPr sz="18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3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4375"/>
              <a:buFont typeface="Arial"/>
              <a:buNone/>
            </a:pPr>
            <a:r>
              <a:rPr lang="en">
                <a:solidFill>
                  <a:schemeClr val="dk1"/>
                </a:solidFill>
              </a:rPr>
              <a:t>Statements Regarding Chomsky Classifications</a:t>
            </a:r>
            <a:endParaRPr>
              <a:solidFill>
                <a:schemeClr val="dk1"/>
              </a:solidFill>
            </a:endParaRPr>
          </a:p>
          <a:p>
            <a:pPr indent="0" lvl="0" marL="0" rtl="0" algn="l">
              <a:spcBef>
                <a:spcPts val="0"/>
              </a:spcBef>
              <a:spcAft>
                <a:spcPts val="0"/>
              </a:spcAft>
              <a:buClr>
                <a:schemeClr val="dk1"/>
              </a:buClr>
              <a:buSzPct val="34375"/>
              <a:buFont typeface="Arial"/>
              <a:buNone/>
            </a:pPr>
            <a:r>
              <a:t/>
            </a:r>
            <a:endParaRPr>
              <a:solidFill>
                <a:schemeClr val="dk1"/>
              </a:solidFill>
            </a:endParaRPr>
          </a:p>
          <a:p>
            <a:pPr indent="0" lvl="0" marL="0" rtl="0" algn="l">
              <a:spcBef>
                <a:spcPts val="0"/>
              </a:spcBef>
              <a:spcAft>
                <a:spcPts val="0"/>
              </a:spcAft>
              <a:buNone/>
            </a:pPr>
            <a:r>
              <a:t/>
            </a:r>
            <a:endParaRPr>
              <a:solidFill>
                <a:schemeClr val="dk1"/>
              </a:solidFill>
            </a:endParaRPr>
          </a:p>
        </p:txBody>
      </p:sp>
      <p:sp>
        <p:nvSpPr>
          <p:cNvPr id="180" name="Google Shape;180;p34"/>
          <p:cNvSpPr txBox="1"/>
          <p:nvPr>
            <p:ph idx="1" type="body"/>
          </p:nvPr>
        </p:nvSpPr>
        <p:spPr>
          <a:xfrm>
            <a:off x="311700" y="1152475"/>
            <a:ext cx="8520600" cy="32238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 sz="1800"/>
              <a:t>Consider</a:t>
            </a:r>
            <a:r>
              <a:rPr lang="en" sz="1800"/>
              <a:t> </a:t>
            </a:r>
            <a:r>
              <a:rPr lang="en" sz="1800"/>
              <a:t>G3(V, W3, S3, P3) a generative grammar where W3 := W1 ∪ W2∪ {S3}/{S1, S2}</a:t>
            </a:r>
            <a:endParaRPr sz="1800"/>
          </a:p>
          <a:p>
            <a:pPr indent="-342900" lvl="0" marL="457200" rtl="0" algn="l">
              <a:spcBef>
                <a:spcPts val="0"/>
              </a:spcBef>
              <a:spcAft>
                <a:spcPts val="0"/>
              </a:spcAft>
              <a:buSzPts val="1800"/>
              <a:buChar char="●"/>
            </a:pPr>
            <a:r>
              <a:rPr lang="en" sz="1800"/>
              <a:t>it contains terminal symbols of W1 and W2 except for the original S1 and S2 start symbols, and we add a new symbol S3 which will be the start symbol of G3.</a:t>
            </a:r>
            <a:endParaRPr sz="1800"/>
          </a:p>
          <a:p>
            <a:pPr indent="-342900" lvl="0" marL="457200" rtl="0" algn="l">
              <a:spcBef>
                <a:spcPts val="0"/>
              </a:spcBef>
              <a:spcAft>
                <a:spcPts val="0"/>
              </a:spcAft>
              <a:buSzPts val="1800"/>
              <a:buChar char="●"/>
            </a:pPr>
            <a:r>
              <a:rPr lang="en" sz="1800"/>
              <a:t>We should build the rules of S3 ∈ W3P3 in a way that we take all the rules in P1 and we replace every S1 with S3,</a:t>
            </a:r>
            <a:r>
              <a:rPr lang="en" sz="1800"/>
              <a:t> and similarly we take all the rules of P2 and replace every S2 with S3.</a:t>
            </a:r>
            <a:endParaRPr sz="1800"/>
          </a:p>
          <a:p>
            <a:pPr indent="-342900" lvl="0" marL="457200" rtl="0" algn="l">
              <a:spcBef>
                <a:spcPts val="0"/>
              </a:spcBef>
              <a:spcAft>
                <a:spcPts val="0"/>
              </a:spcAft>
              <a:buSzPts val="1800"/>
              <a:buChar char="●"/>
            </a:pPr>
            <a:r>
              <a:rPr lang="en" sz="1800"/>
              <a:t>The G3 above generates the words of L1 ∪ L2 precisely since the rule systemP3 created based on the above, can generate words both in L1 and L2 starting from S3.</a:t>
            </a:r>
            <a:endParaRPr sz="18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3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chemeClr val="dk1"/>
                </a:solidFill>
              </a:rPr>
              <a:t>Statements Regarding Chomsky Classifications</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p:txBody>
      </p:sp>
      <p:sp>
        <p:nvSpPr>
          <p:cNvPr id="186" name="Google Shape;186;p35"/>
          <p:cNvSpPr txBox="1"/>
          <p:nvPr>
            <p:ph idx="1" type="body"/>
          </p:nvPr>
        </p:nvSpPr>
        <p:spPr>
          <a:xfrm>
            <a:off x="311700" y="1152475"/>
            <a:ext cx="8520600" cy="3223800"/>
          </a:xfrm>
          <a:prstGeom prst="rect">
            <a:avLst/>
          </a:prstGeom>
        </p:spPr>
        <p:txBody>
          <a:bodyPr anchorCtr="0" anchor="t" bIns="91425" lIns="91425" spcFirstLastPara="1" rIns="91425" wrap="square" tIns="91425">
            <a:noAutofit/>
          </a:bodyPr>
          <a:lstStyle/>
          <a:p>
            <a:pPr indent="-342900" lvl="0" marL="457200" rtl="0" algn="l">
              <a:lnSpc>
                <a:spcPct val="95000"/>
              </a:lnSpc>
              <a:spcBef>
                <a:spcPts val="0"/>
              </a:spcBef>
              <a:spcAft>
                <a:spcPts val="0"/>
              </a:spcAft>
              <a:buSzPts val="1800"/>
              <a:buChar char="●"/>
            </a:pPr>
            <a:r>
              <a:rPr lang="en" sz="1800"/>
              <a:t>If L1 and L2 are regular, then ⇒ L1 ∩ L2 is also regular.</a:t>
            </a:r>
            <a:endParaRPr sz="1800"/>
          </a:p>
          <a:p>
            <a:pPr indent="-342900" lvl="0" marL="457200" rtl="0" algn="l">
              <a:lnSpc>
                <a:spcPct val="95000"/>
              </a:lnSpc>
              <a:spcBef>
                <a:spcPts val="0"/>
              </a:spcBef>
              <a:spcAft>
                <a:spcPts val="0"/>
              </a:spcAft>
              <a:buSzPts val="1800"/>
              <a:buChar char="●"/>
            </a:pPr>
            <a:r>
              <a:rPr lang="en" sz="1800"/>
              <a:t>If L1 and L2 are regular languages , then ⇒ L1 ∗ L2 is also regular.</a:t>
            </a:r>
            <a:endParaRPr sz="1800"/>
          </a:p>
          <a:p>
            <a:pPr indent="-342900" lvl="0" marL="457200" rtl="0" algn="l">
              <a:lnSpc>
                <a:spcPct val="95000"/>
              </a:lnSpc>
              <a:spcBef>
                <a:spcPts val="0"/>
              </a:spcBef>
              <a:spcAft>
                <a:spcPts val="0"/>
              </a:spcAft>
              <a:buSzPts val="1800"/>
              <a:buChar char="●"/>
            </a:pPr>
            <a:r>
              <a:rPr lang="en" sz="1800"/>
              <a:t>If L is regular, then L1∗ is regular.</a:t>
            </a:r>
            <a:endParaRPr sz="1800"/>
          </a:p>
          <a:p>
            <a:pPr indent="-342900" lvl="0" marL="457200" rtl="0" algn="l">
              <a:lnSpc>
                <a:spcPct val="95000"/>
              </a:lnSpc>
              <a:spcBef>
                <a:spcPts val="0"/>
              </a:spcBef>
              <a:spcAft>
                <a:spcPts val="0"/>
              </a:spcAft>
              <a:buSzPts val="1800"/>
              <a:buChar char="●"/>
            </a:pPr>
            <a:r>
              <a:rPr lang="en" sz="1800"/>
              <a:t>Every finite language is type-3 or regular.</a:t>
            </a:r>
            <a:endParaRPr sz="1800"/>
          </a:p>
          <a:p>
            <a:pPr indent="-342900" lvl="0" marL="457200" rtl="0" algn="l">
              <a:lnSpc>
                <a:spcPct val="95000"/>
              </a:lnSpc>
              <a:spcBef>
                <a:spcPts val="0"/>
              </a:spcBef>
              <a:spcAft>
                <a:spcPts val="0"/>
              </a:spcAft>
              <a:buSzPts val="1800"/>
              <a:buChar char="●"/>
            </a:pPr>
            <a:r>
              <a:rPr lang="en" sz="1800"/>
              <a:t>There is a type-3 language that is not finite</a:t>
            </a:r>
            <a:endParaRPr sz="1800"/>
          </a:p>
          <a:p>
            <a:pPr indent="0" lvl="0" marL="0" rtl="0" algn="l">
              <a:lnSpc>
                <a:spcPct val="95000"/>
              </a:lnSpc>
              <a:spcBef>
                <a:spcPts val="1600"/>
              </a:spcBef>
              <a:spcAft>
                <a:spcPts val="0"/>
              </a:spcAft>
              <a:buSzPts val="1018"/>
              <a:buNone/>
            </a:pPr>
            <a:r>
              <a:t/>
            </a:r>
            <a:endParaRPr sz="1800"/>
          </a:p>
          <a:p>
            <a:pPr indent="-342900" lvl="0" marL="457200" rtl="0" algn="l">
              <a:lnSpc>
                <a:spcPct val="95000"/>
              </a:lnSpc>
              <a:spcBef>
                <a:spcPts val="1600"/>
              </a:spcBef>
              <a:spcAft>
                <a:spcPts val="0"/>
              </a:spcAft>
              <a:buSzPts val="1800"/>
              <a:buChar char="●"/>
            </a:pPr>
            <a:r>
              <a:rPr lang="en" sz="1800"/>
              <a:t>If L is a regular language, then there is a G(V, W, S, P) generative grammar that is regular and generates the L language precisely. We can assume that the rules in P are right regular and every rule is in form S → a, S → Ba.</a:t>
            </a:r>
            <a:endParaRPr sz="1800"/>
          </a:p>
          <a:p>
            <a:pPr indent="0" lvl="0" marL="0" rtl="0" algn="l">
              <a:lnSpc>
                <a:spcPct val="95000"/>
              </a:lnSpc>
              <a:spcBef>
                <a:spcPts val="1600"/>
              </a:spcBef>
              <a:spcAft>
                <a:spcPts val="1600"/>
              </a:spcAft>
              <a:buSzPts val="1018"/>
              <a:buNone/>
            </a:pPr>
            <a:r>
              <a:t/>
            </a:r>
            <a:endParaRPr sz="1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ph type="ctrTitle"/>
          </p:nvPr>
        </p:nvSpPr>
        <p:spPr>
          <a:xfrm>
            <a:off x="311700" y="1957350"/>
            <a:ext cx="8520600" cy="1228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Classification of Grammars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6"/>
          <p:cNvSpPr txBox="1"/>
          <p:nvPr>
            <p:ph type="ctrTitle"/>
          </p:nvPr>
        </p:nvSpPr>
        <p:spPr>
          <a:xfrm>
            <a:off x="311700" y="1957350"/>
            <a:ext cx="8520600" cy="1228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Chomsky Normal Form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Chomsky Normal Form</a:t>
            </a:r>
            <a:endParaRPr/>
          </a:p>
        </p:txBody>
      </p:sp>
      <p:sp>
        <p:nvSpPr>
          <p:cNvPr id="197" name="Google Shape;197;p37"/>
          <p:cNvSpPr txBox="1"/>
          <p:nvPr>
            <p:ph idx="1" type="body"/>
          </p:nvPr>
        </p:nvSpPr>
        <p:spPr>
          <a:xfrm>
            <a:off x="311700" y="1152475"/>
            <a:ext cx="8520600" cy="3223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sz="1800"/>
              <a:t>A G(V,W,S,P) generative grammar is in Chomsky normal form if every rule in P is in form A → BC or A → a (where A, B, C ∈ W, a ∈ V ).</a:t>
            </a:r>
            <a:endParaRPr sz="1800"/>
          </a:p>
          <a:p>
            <a:pPr indent="-342900" lvl="0" marL="457200" rtl="0" algn="l">
              <a:spcBef>
                <a:spcPts val="0"/>
              </a:spcBef>
              <a:spcAft>
                <a:spcPts val="0"/>
              </a:spcAft>
              <a:buSzPts val="1800"/>
              <a:buChar char="●"/>
            </a:pPr>
            <a:r>
              <a:rPr lang="en" sz="1800"/>
              <a:t>An "A" nonterminal can be unnecessary for two reasons:</a:t>
            </a:r>
            <a:endParaRPr sz="1800"/>
          </a:p>
          <a:p>
            <a:pPr indent="-342900" lvl="0" marL="457200" rtl="0" algn="l">
              <a:spcBef>
                <a:spcPts val="0"/>
              </a:spcBef>
              <a:spcAft>
                <a:spcPts val="0"/>
              </a:spcAft>
              <a:buSzPts val="1800"/>
              <a:buChar char="●"/>
            </a:pPr>
            <a:r>
              <a:rPr lang="en" sz="1800"/>
              <a:t>"A" can not be introduced into a phrase-structure, so there is no rule sequence that starts from "S" phrase symbol and ends in the A phrase from (e.g.: with some a, b ∈ (</a:t>
            </a:r>
            <a:r>
              <a:rPr lang="en" sz="1800"/>
              <a:t>V</a:t>
            </a:r>
            <a:r>
              <a:rPr lang="en" sz="1800"/>
              <a:t>∪ W)∗ words).</a:t>
            </a:r>
            <a:endParaRPr sz="1800"/>
          </a:p>
          <a:p>
            <a:pPr indent="-342900" lvl="0" marL="457200" rtl="0" algn="l">
              <a:spcBef>
                <a:spcPts val="0"/>
              </a:spcBef>
              <a:spcAft>
                <a:spcPts val="0"/>
              </a:spcAft>
              <a:buSzPts val="1800"/>
              <a:buChar char="●"/>
            </a:pPr>
            <a:r>
              <a:rPr lang="en" sz="1800"/>
              <a:t>We can not terminate from "A", so there is no such a ∈ V ∗, so that A → ∗a exists.</a:t>
            </a:r>
            <a:endParaRPr sz="18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Chomsky Normal Form</a:t>
            </a:r>
            <a:endParaRPr/>
          </a:p>
        </p:txBody>
      </p:sp>
      <p:sp>
        <p:nvSpPr>
          <p:cNvPr id="203" name="Google Shape;203;p38"/>
          <p:cNvSpPr txBox="1"/>
          <p:nvPr>
            <p:ph idx="1" type="body"/>
          </p:nvPr>
        </p:nvSpPr>
        <p:spPr>
          <a:xfrm>
            <a:off x="311700" y="1152475"/>
            <a:ext cx="8520600" cy="3223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sz="1800"/>
              <a:t>The unnecessary nonterminals that belong to the first group can be defined as follows in a G = (V, W, S, P) grammar:</a:t>
            </a:r>
            <a:endParaRPr sz="1800"/>
          </a:p>
          <a:p>
            <a:pPr indent="0" lvl="0" marL="0" rtl="0" algn="l">
              <a:spcBef>
                <a:spcPts val="1600"/>
              </a:spcBef>
              <a:spcAft>
                <a:spcPts val="0"/>
              </a:spcAft>
              <a:buNone/>
            </a:pPr>
            <a:r>
              <a:rPr lang="en" sz="1800"/>
              <a:t>Consider U</a:t>
            </a:r>
            <a:r>
              <a:rPr baseline="-25000" lang="en" sz="1800"/>
              <a:t>0 </a:t>
            </a:r>
            <a:r>
              <a:rPr lang="en" sz="1800"/>
              <a:t>= {S} and U</a:t>
            </a:r>
            <a:r>
              <a:rPr baseline="-25000" lang="en" sz="1800"/>
              <a:t>i </a:t>
            </a:r>
            <a:r>
              <a:rPr lang="en" sz="1800"/>
              <a:t>+ 1 = U</a:t>
            </a:r>
            <a:r>
              <a:rPr baseline="-25000" lang="en" sz="1800"/>
              <a:t>i</a:t>
            </a:r>
            <a:r>
              <a:rPr lang="en" sz="1800"/>
              <a:t> ∪ {A|∃BaAb ∈ P, A ∈ W, B ∈ Ui , a, b ∈ (V ∪ W)∗},(i &gt;= 0).</a:t>
            </a:r>
            <a:endParaRPr sz="1800"/>
          </a:p>
          <a:p>
            <a:pPr indent="-342900" lvl="0" marL="457200" rtl="0" algn="l">
              <a:spcBef>
                <a:spcPts val="1600"/>
              </a:spcBef>
              <a:spcAft>
                <a:spcPts val="0"/>
              </a:spcAft>
              <a:buSzPts val="1800"/>
              <a:buChar char="●"/>
            </a:pPr>
            <a:r>
              <a:rPr lang="en" sz="1800"/>
              <a:t>Since W is finite, there is an i so that U</a:t>
            </a:r>
            <a:r>
              <a:rPr baseline="-25000" lang="en" sz="1800"/>
              <a:t>i </a:t>
            </a:r>
            <a:r>
              <a:rPr lang="en" sz="1800"/>
              <a:t>= U</a:t>
            </a:r>
            <a:r>
              <a:rPr baseline="-25000" lang="en" sz="1800"/>
              <a:t>i </a:t>
            </a:r>
            <a:r>
              <a:rPr lang="en" sz="1800"/>
              <a:t>+ 1. Then nonterminals W ≠ U</a:t>
            </a:r>
            <a:r>
              <a:rPr baseline="-25000" lang="en" sz="1800"/>
              <a:t>i </a:t>
            </a:r>
            <a:r>
              <a:rPr lang="en" sz="1800"/>
              <a:t>are unnecessary because they can not be reached with derivations starting in S</a:t>
            </a:r>
            <a:endParaRPr sz="18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Chomsky Normal Form</a:t>
            </a:r>
            <a:endParaRPr/>
          </a:p>
        </p:txBody>
      </p:sp>
      <p:sp>
        <p:nvSpPr>
          <p:cNvPr id="209" name="Google Shape;209;p39"/>
          <p:cNvSpPr txBox="1"/>
          <p:nvPr>
            <p:ph idx="1" type="body"/>
          </p:nvPr>
        </p:nvSpPr>
        <p:spPr>
          <a:xfrm>
            <a:off x="311700" y="1152475"/>
            <a:ext cx="8520600" cy="3223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sz="1800"/>
              <a:t>The unnecessary nonterminals of the second group in a G = (V, W, S, P) grammar can be defined in the following (recursive) way:</a:t>
            </a:r>
            <a:endParaRPr sz="1800"/>
          </a:p>
          <a:p>
            <a:pPr indent="0" lvl="0" marL="0" rtl="0" algn="l">
              <a:spcBef>
                <a:spcPts val="1600"/>
              </a:spcBef>
              <a:spcAft>
                <a:spcPts val="0"/>
              </a:spcAft>
              <a:buNone/>
            </a:pPr>
            <a:r>
              <a:rPr lang="en" sz="1800"/>
              <a:t>Consider U</a:t>
            </a:r>
            <a:r>
              <a:rPr baseline="-25000" lang="en" sz="1800"/>
              <a:t>0</a:t>
            </a:r>
            <a:r>
              <a:rPr lang="en" sz="1800"/>
              <a:t> = {A|</a:t>
            </a:r>
            <a:r>
              <a:rPr lang="en" sz="1800"/>
              <a:t>consider</a:t>
            </a:r>
            <a:r>
              <a:rPr lang="en" sz="1800"/>
              <a:t>A → a ∈ P, A ∈ W, a ∈ V ∗} and</a:t>
            </a:r>
            <a:endParaRPr sz="1800"/>
          </a:p>
          <a:p>
            <a:pPr indent="0" lvl="0" marL="0" rtl="0" algn="l">
              <a:spcBef>
                <a:spcPts val="1600"/>
              </a:spcBef>
              <a:spcAft>
                <a:spcPts val="0"/>
              </a:spcAft>
              <a:buNone/>
            </a:pPr>
            <a:r>
              <a:rPr lang="en" sz="1800"/>
              <a:t>U</a:t>
            </a:r>
            <a:r>
              <a:rPr baseline="-25000" lang="en" sz="1800"/>
              <a:t>i</a:t>
            </a:r>
            <a:r>
              <a:rPr lang="en" sz="1800"/>
              <a:t> + 1 = U</a:t>
            </a:r>
            <a:r>
              <a:rPr baseline="-25000" lang="en" sz="1800"/>
              <a:t>i</a:t>
            </a:r>
            <a:r>
              <a:rPr lang="en" sz="1800"/>
              <a:t> ∪ {A|∃A → b ∈ P, A ∈ W, b ∈ (Ui ∪ V )∗},(i &gt;= 0).</a:t>
            </a:r>
            <a:endParaRPr sz="1800"/>
          </a:p>
          <a:p>
            <a:pPr indent="-342900" lvl="0" marL="457200" rtl="0" algn="l">
              <a:spcBef>
                <a:spcPts val="1600"/>
              </a:spcBef>
              <a:spcAft>
                <a:spcPts val="0"/>
              </a:spcAft>
              <a:buSzPts val="1800"/>
              <a:buChar char="●"/>
            </a:pPr>
            <a:r>
              <a:rPr lang="en" sz="1800"/>
              <a:t>Due to the finite W, there is an i, so that U</a:t>
            </a:r>
            <a:r>
              <a:rPr baseline="-25000" lang="en" sz="1800"/>
              <a:t>i</a:t>
            </a:r>
            <a:r>
              <a:rPr lang="en" sz="1800"/>
              <a:t> = U</a:t>
            </a:r>
            <a:r>
              <a:rPr baseline="-25000" lang="en" sz="1800"/>
              <a:t>i</a:t>
            </a:r>
            <a:r>
              <a:rPr lang="en" sz="1800"/>
              <a:t> + 1, and then the W U</a:t>
            </a:r>
            <a:r>
              <a:rPr baseline="-25000" lang="en" sz="1800"/>
              <a:t>i</a:t>
            </a:r>
            <a:r>
              <a:rPr lang="en" sz="1800"/>
              <a:t> nonterminals are unnecessary because it is not possible to derive a terminal subword (or empty) from them. If S is not in set U</a:t>
            </a:r>
            <a:r>
              <a:rPr baseline="-25000" lang="en" sz="1800"/>
              <a:t>i</a:t>
            </a:r>
            <a:r>
              <a:rPr lang="en" sz="1800"/>
              <a:t> , the generated language is empty.</a:t>
            </a:r>
            <a:endParaRPr sz="18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4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Chomsky Normal Form</a:t>
            </a:r>
            <a:endParaRPr/>
          </a:p>
        </p:txBody>
      </p:sp>
      <p:sp>
        <p:nvSpPr>
          <p:cNvPr id="215" name="Google Shape;215;p40"/>
          <p:cNvSpPr txBox="1"/>
          <p:nvPr>
            <p:ph idx="1" type="body"/>
          </p:nvPr>
        </p:nvSpPr>
        <p:spPr>
          <a:xfrm>
            <a:off x="311700" y="1152475"/>
            <a:ext cx="8520600" cy="3223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sz="1800"/>
              <a:t>A context free grammar is in Chomsky normal form if its every rule is in form A → a or A → BC where A, B, C ∈ W and a ∈ V .</a:t>
            </a:r>
            <a:endParaRPr sz="1800"/>
          </a:p>
          <a:p>
            <a:pPr indent="-342900" lvl="0" marL="457200" rtl="0" algn="l">
              <a:spcBef>
                <a:spcPts val="0"/>
              </a:spcBef>
              <a:spcAft>
                <a:spcPts val="0"/>
              </a:spcAft>
              <a:buSzPts val="1800"/>
              <a:buChar char="●"/>
            </a:pPr>
            <a:r>
              <a:rPr lang="en" sz="1800"/>
              <a:t>Every ε -free context free language can be generated by a grammar that is in Chomsky normal form, or else there is an equivalent context free grammar in normal form to every G context free grammar</a:t>
            </a:r>
            <a:endParaRPr sz="1800"/>
          </a:p>
          <a:p>
            <a:pPr indent="-342900" lvl="0" marL="457200" rtl="0" algn="l">
              <a:spcBef>
                <a:spcPts val="0"/>
              </a:spcBef>
              <a:spcAft>
                <a:spcPts val="0"/>
              </a:spcAft>
              <a:buSzPts val="1800"/>
              <a:buChar char="●"/>
            </a:pPr>
            <a:r>
              <a:rPr lang="en" sz="1800"/>
              <a:t>Every, at least type-2 (context free) Chomsky class grammar can be modified to be in Chomsky normal form.</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 4.2  Classification of Grammars</a:t>
            </a:r>
            <a:endParaRPr/>
          </a:p>
        </p:txBody>
      </p:sp>
      <p:sp>
        <p:nvSpPr>
          <p:cNvPr id="93" name="Google Shape;93;p19"/>
          <p:cNvSpPr txBox="1"/>
          <p:nvPr>
            <p:ph idx="1" type="body"/>
          </p:nvPr>
        </p:nvSpPr>
        <p:spPr>
          <a:xfrm>
            <a:off x="171925" y="1017725"/>
            <a:ext cx="8972100" cy="39969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1600"/>
              </a:spcAft>
              <a:buNone/>
            </a:pPr>
            <a:r>
              <a:rPr lang="en"/>
              <a:t>As we could see in earlier examples, we used different grammar descriptions for describing various theoretical problems and languages. Now, let us look at the how the grammars used for defining these grammars, or more precisely languages, differ from each other. In case of two equivalent languages (equivalent grammars) their terminal symbols must be the same. We do not have to prove this, since if the terminal symbols of two languages differ, then it is impossible to generate the same words with them, using the grammar rules. There is no such restriction for nonterminals but if the number of rules differ in two equivalent grammars then possibly the number of nonterminals will also differ. The start symbol is basically irrelevant from this aspect and it can either be the same or differ in the two grammars, since its only role is to start replacement to generate sentences. The most important item is the set of rules in a grammar. This set is where grammars differ a lot. At this point, what is more important is not 4.3. CHOMSKY CLASSIFICATION OF GRAMMARS 37 the set of rules but the form of words that are in the set, since based on that we can differentiate and classify languages (grammars). Considering the form of rules, languages belong to four big groups, into which groups all languages can be classified.</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0"/>
          <p:cNvSpPr txBox="1"/>
          <p:nvPr>
            <p:ph type="ctrTitle"/>
          </p:nvPr>
        </p:nvSpPr>
        <p:spPr>
          <a:xfrm>
            <a:off x="311700" y="1957350"/>
            <a:ext cx="8520600" cy="1228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Chomsky Classifications of Grammar</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4.3 Chomsky Classification of Grammars</a:t>
            </a:r>
            <a:endParaRPr/>
          </a:p>
        </p:txBody>
      </p:sp>
      <p:sp>
        <p:nvSpPr>
          <p:cNvPr id="104" name="Google Shape;104;p21"/>
          <p:cNvSpPr txBox="1"/>
          <p:nvPr>
            <p:ph idx="1" type="body"/>
          </p:nvPr>
        </p:nvSpPr>
        <p:spPr>
          <a:xfrm>
            <a:off x="311700" y="1152475"/>
            <a:ext cx="8520600" cy="3223800"/>
          </a:xfrm>
          <a:prstGeom prst="rect">
            <a:avLst/>
          </a:prstGeom>
        </p:spPr>
        <p:txBody>
          <a:bodyPr anchorCtr="0" anchor="t" bIns="91425" lIns="91425" spcFirstLastPara="1" rIns="91425" wrap="square" tIns="91425">
            <a:normAutofit/>
          </a:bodyPr>
          <a:lstStyle/>
          <a:p>
            <a:pPr indent="0" lvl="0" marL="0" rtl="0" algn="l">
              <a:spcBef>
                <a:spcPts val="0"/>
              </a:spcBef>
              <a:spcAft>
                <a:spcPts val="1600"/>
              </a:spcAft>
              <a:buNone/>
            </a:pPr>
            <a:r>
              <a:rPr lang="en" sz="2400"/>
              <a:t>Consider a G(V, W, S, P) generative grammar and sentence forms α, β, γ ∈ (V ∪W)∗ which can also take value  and consider an ω ∈ (V ∪W)+ phrasestructure that can not be . We also need the A, B ∈ W, nonterminal symbols and the a, b ∈ V terminal ones. Based on that we can define the following, regarding the various classes of grammars: </a:t>
            </a: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1600"/>
              </a:spcAft>
              <a:buNone/>
            </a:pPr>
            <a:r>
              <a:rPr lang="en" sz="2400"/>
              <a:t>Definition 29 (Phrase-structure Languages)</a:t>
            </a:r>
            <a:endParaRPr sz="2400"/>
          </a:p>
        </p:txBody>
      </p:sp>
      <p:sp>
        <p:nvSpPr>
          <p:cNvPr id="110" name="Google Shape;110;p22"/>
          <p:cNvSpPr txBox="1"/>
          <p:nvPr>
            <p:ph idx="1" type="body"/>
          </p:nvPr>
        </p:nvSpPr>
        <p:spPr>
          <a:xfrm>
            <a:off x="311700" y="1152475"/>
            <a:ext cx="8520600" cy="32238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1800"/>
              <a:t>An arbitrary language is type-0 or phrase-structure if every rule generating the language is in the αAβ → γ form. The rule system of phrase-structure languages is very permissive and does not really contain any restrictions on which rules to apply. The languages spoken today belong to this group. Their analysis is very difficult due to the irregularity of rules. Conversion or translation of such languages requires huge resources even for such a complicated automaton as the human brain. In type-0 languages basically there are no restrictions on rules, as the restriction defining that on the left side of the rule system there must be at least on nonterminal symbol, is a restriction that makes the rule system usable.</a:t>
            </a:r>
            <a:endParaRPr sz="18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0"/>
              </a:spcBef>
              <a:spcAft>
                <a:spcPts val="1600"/>
              </a:spcAft>
              <a:buNone/>
            </a:pPr>
            <a:r>
              <a:rPr lang="en" sz="2650">
                <a:solidFill>
                  <a:schemeClr val="dk1"/>
                </a:solidFill>
              </a:rPr>
              <a:t>Definition 30 (Context Sensitive Languages)</a:t>
            </a:r>
            <a:r>
              <a:rPr lang="en" sz="1800">
                <a:solidFill>
                  <a:schemeClr val="dk1"/>
                </a:solidFill>
              </a:rPr>
              <a:t> </a:t>
            </a:r>
            <a:endParaRPr/>
          </a:p>
        </p:txBody>
      </p:sp>
      <p:sp>
        <p:nvSpPr>
          <p:cNvPr id="116" name="Google Shape;116;p23"/>
          <p:cNvSpPr txBox="1"/>
          <p:nvPr>
            <p:ph idx="1" type="body"/>
          </p:nvPr>
        </p:nvSpPr>
        <p:spPr>
          <a:xfrm>
            <a:off x="311700" y="1152475"/>
            <a:ext cx="8520600" cy="3223800"/>
          </a:xfrm>
          <a:prstGeom prst="rect">
            <a:avLst/>
          </a:prstGeom>
        </p:spPr>
        <p:txBody>
          <a:bodyPr anchorCtr="0" anchor="t" bIns="91425" lIns="91425" spcFirstLastPara="1" rIns="91425" wrap="square" tIns="91425">
            <a:normAutofit/>
          </a:bodyPr>
          <a:lstStyle/>
          <a:p>
            <a:pPr indent="0" lvl="0" marL="0" rtl="0" algn="l">
              <a:spcBef>
                <a:spcPts val="0"/>
              </a:spcBef>
              <a:spcAft>
                <a:spcPts val="1600"/>
              </a:spcAft>
              <a:buNone/>
            </a:pPr>
            <a:r>
              <a:rPr lang="en"/>
              <a:t>30.2  </a:t>
            </a:r>
            <a:r>
              <a:rPr lang="en"/>
              <a:t>In order to be able to check the correctness of assignment a = 2 written in a general purpose programming language we must know the declaration introducing variable a and the type defined there preceding the assignment a. If the type of the variable is integer, the assignment is correct. If it is not, we found an error, although this instruction is syntactically correct. In type-1 languages it is important that the context of symbols, after replacing the nonterminal symbols, does not change (the subword before and after it) (α and γ). The word can only be longer (A → ω and ω can not be the empty word, so every nonterminal symbol must be replaced with a symbol sequence that is at least the length of 1), so these grammars are called growing grammars.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0"/>
              </a:spcBef>
              <a:spcAft>
                <a:spcPts val="1600"/>
              </a:spcAft>
              <a:buNone/>
            </a:pPr>
            <a:r>
              <a:rPr lang="en"/>
              <a:t>Definition 30 (Context Sensitive Languages)</a:t>
            </a:r>
            <a:endParaRPr/>
          </a:p>
        </p:txBody>
      </p:sp>
      <p:sp>
        <p:nvSpPr>
          <p:cNvPr id="122" name="Google Shape;122;p24"/>
          <p:cNvSpPr txBox="1"/>
          <p:nvPr>
            <p:ph idx="1" type="body"/>
          </p:nvPr>
        </p:nvSpPr>
        <p:spPr>
          <a:xfrm>
            <a:off x="311700" y="1152475"/>
            <a:ext cx="8520600" cy="3223800"/>
          </a:xfrm>
          <a:prstGeom prst="rect">
            <a:avLst/>
          </a:prstGeom>
        </p:spPr>
        <p:txBody>
          <a:bodyPr anchorCtr="0" anchor="t" bIns="91425" lIns="91425" spcFirstLastPara="1" rIns="91425" wrap="square" tIns="91425">
            <a:normAutofit/>
          </a:bodyPr>
          <a:lstStyle/>
          <a:p>
            <a:pPr indent="0" lvl="0" marL="0" rtl="0" algn="l">
              <a:spcBef>
                <a:spcPts val="0"/>
              </a:spcBef>
              <a:spcAft>
                <a:spcPts val="1600"/>
              </a:spcAft>
              <a:buNone/>
            </a:pPr>
            <a:r>
              <a:rPr lang="en" sz="1800"/>
              <a:t> 30.1  (Context Sensitive Languages) An arbitrary language is type-1 or context sensitive if every rule of the grammar generating the language is in the αAβ → αωβ form, and the use of rule S →  is allowed. The rules of context sensitive grammars, like in case of rule αAβ → αωβ if the phrase-structure that belongs to the left side is given and you want to replace the A nonterminal , then applying any of the rules the beginning of the phrase-structure α and the subwords β on the left side of the nonterminal A, can not change. To put it differently, to decide if a subword or word is correct we must know its context. This is where the name of the class comes from. Let us have a look at an example.</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Definition 31 (Context Free Languages)</a:t>
            </a:r>
            <a:endParaRPr/>
          </a:p>
        </p:txBody>
      </p:sp>
      <p:sp>
        <p:nvSpPr>
          <p:cNvPr id="128" name="Google Shape;128;p25"/>
          <p:cNvSpPr txBox="1"/>
          <p:nvPr>
            <p:ph idx="1" type="body"/>
          </p:nvPr>
        </p:nvSpPr>
        <p:spPr>
          <a:xfrm>
            <a:off x="311700" y="1152475"/>
            <a:ext cx="8520600" cy="32238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1600"/>
              </a:spcAft>
              <a:buNone/>
            </a:pPr>
            <a:r>
              <a:rPr lang="en"/>
              <a:t> An arbitrary language is type2 or context free if every rule of the grammar generating the language is in the A → ω form and rule S →  is allowed.Context free languages, as we could see earlier, are tools of syntax definition and analysis. On the left side of the rules there can only be a nonterminal symbol which lets us define rules of programming languages. Analysis of such languages is relatively easy and fast, due to the freedom of context, since they do not require backtrack. After analyzing the beginning of any text, it can be discarded as the remaining part of the analysis does not depend on the already analyzed part and the part that we have already analyzed is certainly correct. It is important in type-2 languages that on the left side of the rules there can only be one nonterminal symbol which must be replaced with some symbol sequence with the length of at least. Here, we do not have to deal with the context before and after the text, only with the symbol. These grammars can be seen as not length-reducing grammars</a:t>
            </a:r>
            <a:br>
              <a:rPr lang="en"/>
            </a:b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